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4" r:id="rId4"/>
  </p:sldMasterIdLst>
  <p:notesMasterIdLst>
    <p:notesMasterId r:id="rId21"/>
  </p:notesMasterIdLst>
  <p:handoutMasterIdLst>
    <p:handoutMasterId r:id="rId22"/>
  </p:handoutMasterIdLst>
  <p:sldIdLst>
    <p:sldId id="1526" r:id="rId5"/>
    <p:sldId id="1527" r:id="rId6"/>
    <p:sldId id="458" r:id="rId7"/>
    <p:sldId id="426" r:id="rId8"/>
    <p:sldId id="353" r:id="rId9"/>
    <p:sldId id="1528" r:id="rId10"/>
    <p:sldId id="367" r:id="rId11"/>
    <p:sldId id="1579" r:id="rId12"/>
    <p:sldId id="403" r:id="rId13"/>
    <p:sldId id="405" r:id="rId14"/>
    <p:sldId id="407" r:id="rId15"/>
    <p:sldId id="413" r:id="rId16"/>
    <p:sldId id="415" r:id="rId17"/>
    <p:sldId id="1578" r:id="rId18"/>
    <p:sldId id="1577" r:id="rId19"/>
    <p:sldId id="420" r:id="rId20"/>
  </p:sldIdLst>
  <p:sldSz cx="12195175" cy="6858000"/>
  <p:notesSz cx="6858000" cy="9144000"/>
  <p:embeddedFontLst>
    <p:embeddedFont>
      <p:font typeface="GT Walsheim" pitchFamily="2" charset="77"/>
      <p:regular r:id="rId23"/>
      <p:bold r:id="rId24"/>
      <p:italic r:id="rId25"/>
    </p:embeddedFont>
    <p:embeddedFont>
      <p:font typeface="GT Walsheim Bold" pitchFamily="2" charset="77"/>
      <p:bold r:id="rId26"/>
      <p:italic r:id="rId27"/>
      <p:boldItalic r:id="rId28"/>
    </p:embeddedFont>
    <p:embeddedFont>
      <p:font typeface="GT Walsheim Light" pitchFamily="2" charset="77"/>
      <p:regular r:id="rId29"/>
      <p:italic r:id="rId30"/>
    </p:embeddedFont>
    <p:embeddedFont>
      <p:font typeface="GT Walsheim Medium" pitchFamily="2" charset="77"/>
      <p:regular r:id="rId31"/>
      <p:italic r:id="rId32"/>
    </p:embeddedFont>
    <p:embeddedFont>
      <p:font typeface="GT Walsheim Trial Rg" pitchFamily="2" charset="77"/>
      <p:regular r:id="rId33"/>
    </p:embeddedFont>
    <p:embeddedFont>
      <p:font typeface="Merriweather Regular" panose="02060503050406030704" pitchFamily="18" charset="77"/>
      <p:regular r:id="rId34"/>
      <p:bold r:id="rId35"/>
      <p:italic r:id="rId36"/>
      <p:boldItalic r:id="rId37"/>
    </p:embeddedFont>
    <p:embeddedFont>
      <p:font typeface="Open Sans" panose="020B0606030504020204" pitchFamily="34" charset="0"/>
      <p:regular r:id="rId38"/>
      <p:bold r:id="rId39"/>
      <p:italic r:id="rId40"/>
      <p:boldItalic r:id="rId41"/>
    </p:embeddedFont>
    <p:embeddedFont>
      <p:font typeface="Open Sans Light" panose="020B0306030504020204" pitchFamily="34" charset="0"/>
      <p:regular r:id="rId42"/>
      <p:italic r:id="rId43"/>
    </p:embeddedFont>
    <p:embeddedFont>
      <p:font typeface="Verdana" panose="020B0604030504040204" pitchFamily="34" charset="0"/>
      <p:regular r:id="rId44"/>
      <p:bold r:id="rId45"/>
      <p:italic r:id="rId46"/>
      <p:boldItalic r:id="rId47"/>
    </p:embeddedFont>
  </p:embeddedFontLst>
  <p:defaultTextStyle>
    <a:defPPr lvl="0">
      <a:defRPr lang="nl-NL"/>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A97602A-B0F1-4E31-BF6E-DCAE6922557B}">
          <p14:sldIdLst>
            <p14:sldId id="1526"/>
            <p14:sldId id="1527"/>
            <p14:sldId id="458"/>
            <p14:sldId id="426"/>
            <p14:sldId id="353"/>
            <p14:sldId id="1528"/>
            <p14:sldId id="367"/>
            <p14:sldId id="1579"/>
            <p14:sldId id="403"/>
            <p14:sldId id="405"/>
            <p14:sldId id="407"/>
            <p14:sldId id="413"/>
            <p14:sldId id="415"/>
            <p14:sldId id="1578"/>
            <p14:sldId id="1577"/>
          </p14:sldIdLst>
        </p14:section>
        <p14:section name="Disclaimer: altijd laten staan" id="{92AFCCC6-4B11-4E0E-8171-737BF5696ABD}">
          <p14:sldIdLst>
            <p14:sldId id="42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A598"/>
    <a:srgbClr val="6B519C"/>
    <a:srgbClr val="977511"/>
    <a:srgbClr val="F1D528"/>
    <a:srgbClr val="FB586E"/>
    <a:srgbClr val="29317C"/>
    <a:srgbClr val="FFCD00"/>
    <a:srgbClr val="EDEDED"/>
    <a:srgbClr val="633F2B"/>
    <a:srgbClr val="5229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62" autoAdjust="0"/>
    <p:restoredTop sz="75161" autoAdjust="0"/>
  </p:normalViewPr>
  <p:slideViewPr>
    <p:cSldViewPr snapToGrid="0">
      <p:cViewPr varScale="1">
        <p:scale>
          <a:sx n="78" d="100"/>
          <a:sy n="78" d="100"/>
        </p:scale>
        <p:origin x="1128" y="184"/>
      </p:cViewPr>
      <p:guideLst/>
    </p:cSldViewPr>
  </p:slideViewPr>
  <p:outlineViewPr>
    <p:cViewPr>
      <p:scale>
        <a:sx n="33" d="100"/>
        <a:sy n="33" d="100"/>
      </p:scale>
      <p:origin x="0" y="-60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7.fntdata"/><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i="1">
              <a:latin typeface="GT Walsheim Medium" pitchFamily="2" charset="77"/>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D562E9-F970-40C5-8076-BA5383048925}" type="datetimeFigureOut">
              <a:rPr lang="en-GB" i="1" smtClean="0">
                <a:latin typeface="GT Walsheim Medium" pitchFamily="2" charset="77"/>
              </a:rPr>
              <a:t>16/06/2025</a:t>
            </a:fld>
            <a:endParaRPr lang="en-GB" i="1">
              <a:latin typeface="GT Walsheim Medium" pitchFamily="2" charset="77"/>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i="1">
              <a:latin typeface="GT Walsheim Medium" pitchFamily="2" charset="77"/>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517BDD4-EA2B-47CA-A27F-5DCC43F23FEF}" type="slidenum">
              <a:rPr lang="en-GB" i="1" smtClean="0">
                <a:latin typeface="GT Walsheim Medium" pitchFamily="2" charset="77"/>
              </a:rPr>
              <a:t>‹nr.›</a:t>
            </a:fld>
            <a:endParaRPr lang="en-GB" i="1">
              <a:latin typeface="GT Walsheim Medium" pitchFamily="2" charset="77"/>
            </a:endParaRPr>
          </a:p>
        </p:txBody>
      </p:sp>
    </p:spTree>
    <p:extLst>
      <p:ext uri="{BB962C8B-B14F-4D97-AF65-F5344CB8AC3E}">
        <p14:creationId xmlns:p14="http://schemas.microsoft.com/office/powerpoint/2010/main" val="2868726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1">
                <a:latin typeface="GT Walsheim Medium" pitchFamily="2" charset="77"/>
              </a:defRPr>
            </a:lvl1pPr>
          </a:lstStyle>
          <a:p>
            <a:endParaRPr lang="en-GB"/>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1">
                <a:latin typeface="GT Walsheim Medium" pitchFamily="2" charset="77"/>
              </a:defRPr>
            </a:lvl1pPr>
          </a:lstStyle>
          <a:p>
            <a:fld id="{7CAC0B33-3943-42F1-973C-9CDD51C76BBD}" type="datetimeFigureOut">
              <a:rPr lang="en-GB" smtClean="0"/>
              <a:pPr/>
              <a:t>16/06/2025</a:t>
            </a:fld>
            <a:endParaRPr lang="en-GB"/>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err="1"/>
              <a:t>Klik</a:t>
            </a:r>
            <a:r>
              <a:rPr lang="en-GB"/>
              <a:t> om de </a:t>
            </a:r>
            <a:r>
              <a:rPr lang="en-GB" err="1"/>
              <a:t>modelstijlen</a:t>
            </a:r>
            <a:r>
              <a:rPr lang="en-GB"/>
              <a:t> </a:t>
            </a:r>
            <a:r>
              <a:rPr lang="en-GB" err="1"/>
              <a:t>te</a:t>
            </a:r>
            <a:r>
              <a:rPr lang="en-GB"/>
              <a:t> </a:t>
            </a:r>
            <a:r>
              <a:rPr lang="en-GB" err="1"/>
              <a:t>bewerken</a:t>
            </a:r>
            <a:endParaRPr lang="en-GB"/>
          </a:p>
          <a:p>
            <a:pPr lvl="1"/>
            <a:r>
              <a:rPr lang="en-GB" err="1"/>
              <a:t>Tweede</a:t>
            </a:r>
            <a:r>
              <a:rPr lang="en-GB"/>
              <a:t> </a:t>
            </a:r>
            <a:r>
              <a:rPr lang="en-GB" err="1"/>
              <a:t>niveau</a:t>
            </a:r>
            <a:endParaRPr lang="en-GB"/>
          </a:p>
          <a:p>
            <a:pPr lvl="2"/>
            <a:r>
              <a:rPr lang="en-GB" err="1"/>
              <a:t>Derde</a:t>
            </a:r>
            <a:r>
              <a:rPr lang="en-GB"/>
              <a:t> </a:t>
            </a:r>
            <a:r>
              <a:rPr lang="en-GB" err="1"/>
              <a:t>niveau</a:t>
            </a:r>
            <a:endParaRPr lang="en-GB"/>
          </a:p>
          <a:p>
            <a:pPr lvl="3"/>
            <a:r>
              <a:rPr lang="en-GB" err="1"/>
              <a:t>Vierde</a:t>
            </a:r>
            <a:r>
              <a:rPr lang="en-GB"/>
              <a:t> </a:t>
            </a:r>
            <a:r>
              <a:rPr lang="en-GB" err="1"/>
              <a:t>niveau</a:t>
            </a:r>
            <a:endParaRPr lang="en-GB"/>
          </a:p>
          <a:p>
            <a:pPr lvl="4"/>
            <a:r>
              <a:rPr lang="en-GB" err="1"/>
              <a:t>Vijfde</a:t>
            </a:r>
            <a:r>
              <a:rPr lang="en-GB"/>
              <a:t> </a:t>
            </a:r>
            <a:r>
              <a:rPr lang="en-GB" err="1"/>
              <a:t>niveau</a:t>
            </a:r>
            <a:endParaRPr lang="en-GB"/>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1">
                <a:latin typeface="GT Walsheim Medium" pitchFamily="2" charset="77"/>
              </a:defRPr>
            </a:lvl1pPr>
          </a:lstStyle>
          <a:p>
            <a:endParaRPr lang="en-GB"/>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1">
                <a:latin typeface="GT Walsheim Medium" pitchFamily="2" charset="77"/>
              </a:defRPr>
            </a:lvl1pPr>
          </a:lstStyle>
          <a:p>
            <a:fld id="{697381A9-0C9E-4D3A-A28B-AC4E168A57BC}" type="slidenum">
              <a:rPr lang="en-GB" smtClean="0"/>
              <a:pPr/>
              <a:t>‹nr.›</a:t>
            </a:fld>
            <a:endParaRPr lang="en-GB"/>
          </a:p>
        </p:txBody>
      </p:sp>
    </p:spTree>
    <p:extLst>
      <p:ext uri="{BB962C8B-B14F-4D97-AF65-F5344CB8AC3E}">
        <p14:creationId xmlns:p14="http://schemas.microsoft.com/office/powerpoint/2010/main" val="2800893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1" kern="1200">
        <a:solidFill>
          <a:schemeClr val="tx1"/>
        </a:solidFill>
        <a:latin typeface="GT Walsheim Medium" pitchFamily="2" charset="77"/>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z.harvard.edu/resources/see-think-wond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Deze korte PP kun je gebruiken ter voorbereiding op een bezoek aan het UMU. Het is geschikt voor alle verschillende schooltypen in het PO. Bij verschillende slides vind je extra informatie, en/of kleine werkvormen die je met de klas zou kunnen doen.</a:t>
            </a:r>
          </a:p>
          <a:p>
            <a:endParaRPr lang="nl-NL" i="0" dirty="0"/>
          </a:p>
          <a:p>
            <a:r>
              <a:rPr lang="nl-NL" i="0" dirty="0"/>
              <a:t>Aan het einde van PP zit een grotere opdracht, waarbij leerlingen alvast een klein prikkelend onderzoek doen naar één van de bijzondere museumstukken van het UMU. De opdrachtbladen vind je apart van deze PP.</a:t>
            </a:r>
          </a:p>
          <a:p>
            <a:endParaRPr lang="nl-NL" i="0" dirty="0"/>
          </a:p>
          <a:p>
            <a:r>
              <a:rPr lang="nl-NL" b="1" i="0" dirty="0"/>
              <a:t>Leerdoelen</a:t>
            </a:r>
          </a:p>
          <a:p>
            <a:pPr marL="171450" indent="-171450">
              <a:buFont typeface="Arial" panose="020B0604020202020204" pitchFamily="34" charset="0"/>
              <a:buChar char="•"/>
            </a:pPr>
            <a:r>
              <a:rPr lang="nl-NL" i="0" dirty="0">
                <a:latin typeface="GT Walsheim Trial Rg" pitchFamily="2" charset="77"/>
              </a:rPr>
              <a:t>Leerlingen weten wat </a:t>
            </a:r>
            <a:r>
              <a:rPr lang="nl-NL" sz="1200" i="0" dirty="0">
                <a:latin typeface="GT Walsheim Trial Rg" pitchFamily="2" charset="77"/>
              </a:rPr>
              <a:t>zij kunnen verwachten van hun bezoek aan het UMU</a:t>
            </a:r>
          </a:p>
          <a:p>
            <a:pPr marL="171450" indent="-171450">
              <a:buFont typeface="Arial" panose="020B0604020202020204" pitchFamily="34" charset="0"/>
              <a:buChar char="•"/>
            </a:pPr>
            <a:r>
              <a:rPr lang="nl-NL" sz="1200" i="0" dirty="0">
                <a:effectLst/>
                <a:latin typeface="GT Walsheim Trial Rg" pitchFamily="2" charset="77"/>
                <a:ea typeface="Calibri" panose="020F0502020204030204" pitchFamily="34" charset="0"/>
                <a:cs typeface="Calibri" panose="020F0502020204030204" pitchFamily="34" charset="0"/>
              </a:rPr>
              <a:t>Leerlingen maken alvast kennis met een aantal hoogtepunten uit het UMU.</a:t>
            </a:r>
            <a:endParaRPr lang="nl-NL" sz="1200" i="0" dirty="0">
              <a:effectLst/>
              <a:latin typeface="GT Walsheim Trial Rg" pitchFamily="2" charset="77"/>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nl-NL" sz="1200" i="0" dirty="0">
                <a:effectLst/>
                <a:latin typeface="GT Walsheim Trial Rg" pitchFamily="2" charset="77"/>
                <a:ea typeface="Times New Roman" panose="02020603050405020304" pitchFamily="18" charset="0"/>
              </a:rPr>
              <a:t>Leerlingen oefenen in het kijken en beschrijven van museumobjecten</a:t>
            </a:r>
            <a:r>
              <a:rPr lang="nl-NL" sz="1200" dirty="0">
                <a:effectLst/>
                <a:latin typeface="GT Walsheim Trial Rg" pitchFamily="2" charset="77"/>
                <a:ea typeface="Times New Roman" panose="02020603050405020304" pitchFamily="18" charset="0"/>
              </a:rPr>
              <a:t>.</a:t>
            </a:r>
            <a:r>
              <a:rPr lang="nl-NL" sz="1200" dirty="0">
                <a:effectLst/>
                <a:latin typeface="GT Walsheim Trial Rg" pitchFamily="2" charset="77"/>
              </a:rPr>
              <a:t> </a:t>
            </a:r>
            <a:endParaRPr lang="nl-NL" sz="1200" i="0" dirty="0">
              <a:latin typeface="GT Walsheim Trial Rg" pitchFamily="2" charset="77"/>
            </a:endParaRPr>
          </a:p>
          <a:p>
            <a:endParaRPr lang="nl-NL" i="0" dirty="0"/>
          </a:p>
          <a:p>
            <a:r>
              <a:rPr lang="nl-NL" i="0" dirty="0"/>
              <a:t>Voel je vrij om de presentatie naar eigen inzicht aan te passen of in te delen.</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a:t>
            </a:fld>
            <a:endParaRPr lang="en-GB"/>
          </a:p>
        </p:txBody>
      </p:sp>
    </p:spTree>
    <p:extLst>
      <p:ext uri="{BB962C8B-B14F-4D97-AF65-F5344CB8AC3E}">
        <p14:creationId xmlns:p14="http://schemas.microsoft.com/office/powerpoint/2010/main" val="1316064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10000"/>
          </a:bodyPr>
          <a:lstStyle/>
          <a:p>
            <a:r>
              <a:rPr lang="nl-NL" i="0" dirty="0"/>
              <a:t>ALLE MENSEN VERZAMELEN</a:t>
            </a:r>
          </a:p>
          <a:p>
            <a:r>
              <a:rPr lang="nl-NL" i="0" dirty="0"/>
              <a:t>In deze zaal staat onderzoek naar mensen centraal. Hoe leven mensen samen? Hoe bewegen mensenmassa’s zich door de stad? Wat maakt het uit waar en bij wie je omgaat? Hoe werd er vroeger met geld omgegaan? Naar al dit soort onderwerpen wordt onderzoek gedaan. In deze zaal is veel hedendaags onderzoek van de UU te zien.</a:t>
            </a:r>
            <a:r>
              <a:rPr lang="nl-NL" dirty="0"/>
              <a:t> </a:t>
            </a:r>
          </a:p>
          <a:p>
            <a:endParaRPr lang="nl-NL" dirty="0"/>
          </a:p>
          <a:p>
            <a:r>
              <a:rPr lang="nl-NL" b="1" i="0" dirty="0"/>
              <a:t>Gesprek met leerlingen – opdracht</a:t>
            </a:r>
          </a:p>
          <a:p>
            <a:pPr marL="171450" indent="-171450">
              <a:buFont typeface="Arial" panose="020B0604020202020204" pitchFamily="34" charset="0"/>
              <a:buChar char="•"/>
            </a:pPr>
            <a:r>
              <a:rPr lang="nl-NL" b="0" i="0" dirty="0"/>
              <a:t>Kunnen leerlingen iets verzinnen dat zij in de klas zouden kunnen onderzoeken: over zichzelf en hun klasgenoten? Wat willen zij over de klas te weten komen?</a:t>
            </a:r>
          </a:p>
          <a:p>
            <a:pPr marL="171450" indent="-171450">
              <a:buFont typeface="Arial" panose="020B0604020202020204" pitchFamily="34" charset="0"/>
              <a:buChar char="•"/>
            </a:pPr>
            <a:r>
              <a:rPr lang="nl-NL" b="0" i="0" dirty="0"/>
              <a:t>Hoe zou het onderzoek eruit kunnen zien? Wat moeten zij doen om de juiste informatie te verzamelen?</a:t>
            </a:r>
          </a:p>
          <a:p>
            <a:pPr marL="171450" indent="-171450">
              <a:buFont typeface="Arial" panose="020B0604020202020204" pitchFamily="34" charset="0"/>
              <a:buChar char="•"/>
            </a:pPr>
            <a:r>
              <a:rPr lang="nl-NL" b="0" i="0" dirty="0"/>
              <a:t>Kunnen zij die informatie ordenen op 1 groot vel (A1)? Zijn er grafieken, tabellen of diagrammen die zij zouden kunnen gebruiken om de resultaten van hun onderzoek te laten zien?</a:t>
            </a:r>
          </a:p>
          <a:p>
            <a:pPr marL="171450" indent="-171450">
              <a:buFont typeface="Arial" panose="020B0604020202020204" pitchFamily="34" charset="0"/>
              <a:buChar char="•"/>
            </a:pPr>
            <a:endParaRPr lang="nl-NL" b="0" i="0" dirty="0"/>
          </a:p>
          <a:p>
            <a:pPr marL="0" indent="0" algn="l">
              <a:buFont typeface="Arial" panose="020B0604020202020204" pitchFamily="34" charset="0"/>
              <a:buNone/>
            </a:pPr>
            <a:r>
              <a:rPr lang="nl-NL" b="1" i="0" dirty="0"/>
              <a:t>Achtergrondinformatie bij ‘Alle mensen verzamelen’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Als je de zaal binnenloopt zie je een onderzoek waarbij historische bronnen gebruikt worden. Om meer zicht te krijgen in de financiële geschiedenis van Nederlanders onderzoekt de UU hoe huishoudens en ondernemingen in het dagelijkse leven omgaan met geld en geldzaken. Hiervoor worden kasboekjes en bedrijfskasboeken als bron gebruikt.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In de hoek van de zaal is de </a:t>
            </a:r>
            <a:r>
              <a:rPr lang="nl-NL" i="0" dirty="0" err="1"/>
              <a:t>crowd</a:t>
            </a:r>
            <a:r>
              <a:rPr lang="nl-NL" i="0" dirty="0"/>
              <a:t> </a:t>
            </a:r>
            <a:r>
              <a:rPr lang="nl-NL" i="0" dirty="0" err="1"/>
              <a:t>simulation</a:t>
            </a:r>
            <a:r>
              <a:rPr lang="nl-NL" i="0" dirty="0"/>
              <a:t> tafel, een 3D model van de stad Utrecht. Op de tafel zijn bewegende stipjes te zien, een uitbeelding van een mensenmassa, die zich door de stad beweegt. Hier kun je ontdekken dat je met simulaties van mensenstromen scenario’s kan onderzoeken</a:t>
            </a:r>
            <a:r>
              <a:rPr lang="nl-NL" dirty="0"/>
              <a:t>.</a:t>
            </a:r>
          </a:p>
          <a:p>
            <a:endParaRPr lang="nl-NL"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i="0" dirty="0"/>
          </a:p>
          <a:p>
            <a:pPr marL="171450" indent="-171450" algn="l">
              <a:buFont typeface="Arial" panose="020B0604020202020204" pitchFamily="34" charset="0"/>
              <a:buChar char="•"/>
            </a:pPr>
            <a:endParaRPr lang="nl-NL" b="0" i="0"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10</a:t>
            </a:fld>
            <a:endParaRPr lang="en-GB"/>
          </a:p>
        </p:txBody>
      </p:sp>
    </p:spTree>
    <p:extLst>
      <p:ext uri="{BB962C8B-B14F-4D97-AF65-F5344CB8AC3E}">
        <p14:creationId xmlns:p14="http://schemas.microsoft.com/office/powerpoint/2010/main" val="1195326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r>
              <a:rPr lang="nl-NL" i="0" dirty="0"/>
              <a:t>KIJK, WIJ DIEREN!</a:t>
            </a:r>
          </a:p>
          <a:p>
            <a:r>
              <a:rPr lang="nl-NL" i="0" dirty="0"/>
              <a:t>In deze zaal gaat het over mensen én dieren. Maar eigenlijk gaat het alleen over dieren, want ook wij zijn dieren. Hier kan je onderzoeken hoe onderzoekers op verschillende manieren naar dieren en mensen kijken en ze vergelijken om tot kennis te komen. Zo komen wij meer te weten over overeenkomsten en verschillen in lichaamsbouw of gedrag tussen mens en dier. </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Gesprek met leerlingen)</a:t>
            </a:r>
          </a:p>
          <a:p>
            <a:pPr marL="171450" indent="-171450">
              <a:buFont typeface="Arial" panose="020B0604020202020204" pitchFamily="34" charset="0"/>
              <a:buChar char="•"/>
            </a:pPr>
            <a:r>
              <a:rPr lang="nl-NL" i="0" dirty="0"/>
              <a:t>Als leerlingen een dier moeten kiezen dat (wat het typische gedrag ervan betreft) het meest op hen lijkt, welk dier zouden zij dan kiezen en waarom? Kunnen zij overeenkomsten en verschillen noemen?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Achtergrondinformatie bij ‘Kijk, wij dieren!’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In deze zaal is veel collectie te zien. Achterin de zaal staat de zogenaamde Bleulandkast met een deel van de collectie van prof. Bleuland. Het leven van deze beroemde dokter en professor stond in het teken van de geneeskunde. Zijn collectie bestaat uit menselijke- en dierlijke skeletten en preparaten.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Ook is hier veel hedendaags onderzoek te zien. Zo is er een opstelling waar je kunt leren waarom het nut heeft om naar apen te kijken om meer zicht te krijgen in menselijk gedrag (en omgekeerd).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Achter de zaal is een ruimte waarin een bijzondere collectie wordt getoond: de </a:t>
            </a:r>
            <a:r>
              <a:rPr lang="nl-NL" i="0" dirty="0" err="1"/>
              <a:t>Blaschka</a:t>
            </a:r>
            <a:r>
              <a:rPr lang="nl-NL" i="0" dirty="0"/>
              <a:t> modellen. Dit zijn kunstwerken van glas, natuurgetrouwe modellen van ongewervelde dieren zoals kwallen en slakken. De </a:t>
            </a:r>
            <a:r>
              <a:rPr lang="nl-NL" i="0" dirty="0" err="1"/>
              <a:t>Blaschka</a:t>
            </a:r>
            <a:r>
              <a:rPr lang="nl-NL" i="0" dirty="0"/>
              <a:t> modellen zijn hoogtepunten uit onze museumcollectie.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11</a:t>
            </a:fld>
            <a:endParaRPr lang="en-GB"/>
          </a:p>
        </p:txBody>
      </p:sp>
    </p:spTree>
    <p:extLst>
      <p:ext uri="{BB962C8B-B14F-4D97-AF65-F5344CB8AC3E}">
        <p14:creationId xmlns:p14="http://schemas.microsoft.com/office/powerpoint/2010/main" val="3711367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a:bodyPr>
          <a:lstStyle/>
          <a:p>
            <a:r>
              <a:rPr lang="nl-NL" i="0" dirty="0"/>
              <a:t>GRONDIG SPEUREN</a:t>
            </a:r>
          </a:p>
          <a:p>
            <a:r>
              <a:rPr lang="nl-NL" i="0" u="none" dirty="0"/>
              <a:t>In deze zaal kun je ervaren hoe onderzoekers speuren naar aanwijzingen en hoe zij verbanden leggen. Je gaat daarbij zelf actief aan de slag met bodemvondsten zoals schelpen en zand. Zo krijg je een inkijkje in wat je kan afleiden uit een gewone schelp, een grondmonster uit de zeebodem of een stromende rivier.</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Gesprek met leerlingen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b="0" i="0" dirty="0"/>
              <a:t>Wie heeft er ooit een mooie schelp, steen of fossiel gevonden (iets uit de aarde). Waar hebben zij die gevonden, en waarom is die mooi? In het UMU kun je ontdekken wat je allemaal kunt leren over de geschiedenis van de aarde </a:t>
            </a:r>
            <a:r>
              <a:rPr lang="nl-NL" b="0" i="0" dirty="0" err="1"/>
              <a:t>a.h.v</a:t>
            </a:r>
            <a:r>
              <a:rPr lang="nl-NL" b="0" i="0" dirty="0"/>
              <a:t>. een steen, fossiel of een schelp.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b="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i="0" dirty="0"/>
              <a:t>Achtergrondinformatie bij ‘Grondig speuren’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err="1"/>
              <a:t>Paleo-oeceanograaf</a:t>
            </a:r>
            <a:r>
              <a:rPr lang="nl-NL" i="0" dirty="0"/>
              <a:t> Lucas Lourens haalt grondmonsters uit de zeebodem om meer te weten te komen over het klimaat in het verleden en klimaatveranderingen in de toekomst. In deze zaal kan je net als hij stukken van een boorkern bekijken en vergelijken. Wat kun je allemaal leren van het bekijken van zo’n kern?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Prof. </a:t>
            </a:r>
            <a:r>
              <a:rPr lang="nl-NL" i="0" dirty="0" err="1"/>
              <a:t>Harting</a:t>
            </a:r>
            <a:r>
              <a:rPr lang="nl-NL" i="0" dirty="0"/>
              <a:t> onderzocht lang geleden de bodem van Nederland. Hij wilde erachter komen hoe Nederland er onder de grond uitzag. In deze zaal kun je zelf onderzoek doen zoals </a:t>
            </a:r>
            <a:r>
              <a:rPr lang="nl-NL" i="0" dirty="0" err="1"/>
              <a:t>Harting</a:t>
            </a:r>
            <a:r>
              <a:rPr lang="nl-NL" i="0" dirty="0"/>
              <a:t> dat deed. Hier kun je verschillende grondmonsters uit heel Nederland onderzoeken en aan de hand daarvan uitpuzzelen hoe heel, heel lang geleden de kustlijn van Nederland liep. </a:t>
            </a:r>
            <a:endParaRPr lang="nl-NL" b="0" i="0"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12</a:t>
            </a:fld>
            <a:endParaRPr lang="en-GB"/>
          </a:p>
        </p:txBody>
      </p:sp>
    </p:spTree>
    <p:extLst>
      <p:ext uri="{BB962C8B-B14F-4D97-AF65-F5344CB8AC3E}">
        <p14:creationId xmlns:p14="http://schemas.microsoft.com/office/powerpoint/2010/main" val="1183378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EXPERIMENTEREN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In deze zaal kan je ervaren en leren dat je door te experimenteren veel te weten kan komen over de wereld.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b="1" i="0" dirty="0"/>
              <a:t>Gesprek met leerlingen</a:t>
            </a:r>
            <a:endParaRPr lang="nl-NL"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Experimenteren is iets geordend uitproberen, goed kijken wat er gebeurt en dan conclusies trekken. Zo’n experiment kan echt van alles zijn. Bijvoorbeeld, uitproberen of je met je met je linkerbeen een bal harder kunt schieten, of een propje sneller valt dan een knikker, noem maar op. En iedereen doet het!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Kan een leerling misschien iets bedenken dat hij of zij de afgelopen week heeft uitgeprobeerd? Kun je daar een experiment van maken? Hoe zou dat eruitzien?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Kan dit experiment door heel de klas worden uitgevoerd?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Kan het experiment ook mislukken? Wanneer is een experiment een goed experiment?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NL" b="1" i="0" dirty="0"/>
              <a:t>Achtergrondinformatie bij ’Experimenteren’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Hier zijn meerdere objecten van het Natuurkundig Gezelschap te zien. De luchtpomp die je in een van de glazen kasten kunt zien vormde de basis van de eerste collectie natuurkundige instrumenten van het UMU.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In één van de glazen kasten zie je een aantal valbanen. </a:t>
            </a:r>
            <a:r>
              <a:rPr lang="nl-NL" sz="1200" i="0" dirty="0">
                <a:effectLst/>
                <a:latin typeface="GT Walsheim" panose="00000500000000000000" pitchFamily="2" charset="0"/>
                <a:ea typeface="Verdana" panose="020B0604030504040204" pitchFamily="34" charset="0"/>
                <a:cs typeface="Times New Roman" panose="02020603050405020304" pitchFamily="18" charset="0"/>
              </a:rPr>
              <a:t>Het Natuurkundig Gezelschap gebruikte een </a:t>
            </a:r>
            <a:r>
              <a:rPr lang="nl-NL" sz="1200" i="0" dirty="0" err="1">
                <a:effectLst/>
                <a:latin typeface="GT Walsheim" panose="00000500000000000000" pitchFamily="2" charset="0"/>
                <a:ea typeface="Verdana" panose="020B0604030504040204" pitchFamily="34" charset="0"/>
                <a:cs typeface="Times New Roman" panose="02020603050405020304" pitchFamily="18" charset="0"/>
              </a:rPr>
              <a:t>valbaan</a:t>
            </a:r>
            <a:r>
              <a:rPr lang="nl-NL" sz="1200" i="0" dirty="0">
                <a:effectLst/>
                <a:latin typeface="GT Walsheim" panose="00000500000000000000" pitchFamily="2" charset="0"/>
                <a:ea typeface="Verdana" panose="020B0604030504040204" pitchFamily="34" charset="0"/>
                <a:cs typeface="Times New Roman" panose="02020603050405020304" pitchFamily="18" charset="0"/>
              </a:rPr>
              <a:t> om te laten zien hoe je de vlucht van de knikker kunt berekenen en daarmee ook voorspellen.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In deze zaal kun je onze topstukken bekijken: een microscoop van Van Leeuwenhoek en een lens van een sterrenkijker van Huygens. Van Leeuwenhoek vond de microscoop niet uit, maar verbeterde de microscoop en was daardoor in staat een veel sterkere vergroting te realiseren. Toen hij door zijn microscopen keek, ontdekte hij een onbekende wereld van bacteriën, rode bloedlichaampjes en zaadcellen. Door de technologische ontwikkeling van lenzen werd niet alleen de microscopische wereld ontdekt. De lenzen werden ook gebruikt in telescopen. Zo had Christiaan Huygens zijn eigen lens geslepen en een sterrenkijker gebouwd. Een van de eerste objecten die hij hiermee bekeek was de planeet Saturnus. Dit was toen de verst bekende planeet van ons zonnestelsel. Huygens ontdekte met zijn telescoop dat Saturnus een maan had, die tweehonderd jaar later de naam Titan zou krijgen. De lens waarmee hij Titan ontdekte bestaat nog steeds en dook in 1867 op in de collectie van oude natuurkundige instrumenten van de Universiteit Utrecht. Die kun je in deze zaal bewonderen.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13</a:t>
            </a:fld>
            <a:endParaRPr lang="en-GB"/>
          </a:p>
        </p:txBody>
      </p:sp>
    </p:spTree>
    <p:extLst>
      <p:ext uri="{BB962C8B-B14F-4D97-AF65-F5344CB8AC3E}">
        <p14:creationId xmlns:p14="http://schemas.microsoft.com/office/powerpoint/2010/main" val="946567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None/>
            </a:pPr>
            <a:r>
              <a:rPr lang="nl-NL" sz="1200" b="1" i="0" dirty="0">
                <a:effectLst/>
                <a:latin typeface="GT Walsheim Trial Rg" pitchFamily="2" charset="77"/>
                <a:ea typeface="Times New Roman" panose="02020603050405020304" pitchFamily="18" charset="0"/>
              </a:rPr>
              <a:t>Benodigdheden</a:t>
            </a:r>
            <a:endParaRPr lang="nl-NL" sz="1200" i="0" dirty="0">
              <a:effectLst/>
              <a:latin typeface="GT Walsheim Trial Rg" pitchFamily="2" charset="77"/>
              <a:ea typeface="Times New Roman" panose="02020603050405020304" pitchFamily="18" charset="0"/>
            </a:endParaRPr>
          </a:p>
          <a:p>
            <a:pPr marL="342900" lvl="0" indent="-342900">
              <a:buFont typeface="Symbol" pitchFamily="2" charset="2"/>
              <a:buChar char=""/>
            </a:pPr>
            <a:r>
              <a:rPr lang="nl-NL" sz="1200" i="0" dirty="0">
                <a:effectLst/>
                <a:latin typeface="GT Walsheim Trial Rg" pitchFamily="2" charset="77"/>
                <a:ea typeface="Calibri" panose="020F0502020204030204" pitchFamily="34" charset="0"/>
                <a:cs typeface="Calibri" panose="020F0502020204030204" pitchFamily="34" charset="0"/>
              </a:rPr>
              <a:t>Voldoende uitgeprinte </a:t>
            </a:r>
            <a:r>
              <a:rPr lang="nl-NL" sz="1200" i="0" dirty="0">
                <a:solidFill>
                  <a:srgbClr val="000000"/>
                </a:solidFill>
                <a:effectLst/>
                <a:latin typeface="GT Walsheim Trial Rg" pitchFamily="2" charset="77"/>
                <a:ea typeface="Calibri" panose="020F0502020204030204" pitchFamily="34" charset="0"/>
                <a:cs typeface="Calibri" panose="020F0502020204030204" pitchFamily="34" charset="0"/>
              </a:rPr>
              <a:t>onderzoeksbladen (die vind je als bijlage bij de PP)</a:t>
            </a:r>
            <a:endParaRPr lang="nl-NL" sz="1200" i="0" dirty="0">
              <a:effectLst/>
              <a:latin typeface="GT Walsheim Trial Rg" pitchFamily="2" charset="77"/>
              <a:ea typeface="Calibri" panose="020F0502020204030204" pitchFamily="34" charset="0"/>
              <a:cs typeface="Times New Roman" panose="02020603050405020304" pitchFamily="18" charset="0"/>
            </a:endParaRPr>
          </a:p>
          <a:p>
            <a:pPr marL="342900" lvl="0" indent="-342900">
              <a:buFont typeface="Symbol" pitchFamily="2" charset="2"/>
              <a:buChar char=""/>
            </a:pPr>
            <a:r>
              <a:rPr lang="nl-NL" sz="1200" i="0" dirty="0">
                <a:effectLst/>
                <a:latin typeface="GT Walsheim Trial Rg" pitchFamily="2" charset="77"/>
                <a:ea typeface="Calibri" panose="020F0502020204030204" pitchFamily="34" charset="0"/>
                <a:cs typeface="Calibri" panose="020F0502020204030204" pitchFamily="34" charset="0"/>
              </a:rPr>
              <a:t>Pen of potlood</a:t>
            </a:r>
            <a:endParaRPr lang="nl-NL" sz="1200" i="0" dirty="0">
              <a:effectLst/>
              <a:latin typeface="GT Walsheim Trial Rg" pitchFamily="2" charset="77"/>
              <a:ea typeface="Calibri" panose="020F0502020204030204" pitchFamily="34" charset="0"/>
              <a:cs typeface="Times New Roman" panose="02020603050405020304" pitchFamily="18" charset="0"/>
            </a:endParaRPr>
          </a:p>
          <a:p>
            <a:pPr>
              <a:buNone/>
            </a:pPr>
            <a:r>
              <a:rPr lang="nl-NL" sz="1200" i="0" dirty="0">
                <a:effectLst/>
                <a:latin typeface="GT Walsheim Trial Rg" pitchFamily="2" charset="77"/>
                <a:ea typeface="Times New Roman" panose="02020603050405020304" pitchFamily="18" charset="0"/>
              </a:rPr>
              <a:t> </a:t>
            </a:r>
          </a:p>
          <a:p>
            <a:pPr>
              <a:buNone/>
            </a:pPr>
            <a:r>
              <a:rPr lang="nl-NL" sz="1200" b="1" i="0" dirty="0">
                <a:effectLst/>
                <a:latin typeface="GT Walsheim Trial Rg" pitchFamily="2" charset="77"/>
                <a:ea typeface="Times New Roman" panose="02020603050405020304" pitchFamily="18" charset="0"/>
              </a:rPr>
              <a:t>Intro</a:t>
            </a:r>
            <a:endParaRPr lang="nl-NL" sz="1200" i="0" dirty="0">
              <a:effectLst/>
              <a:latin typeface="GT Walsheim Trial Rg" pitchFamily="2" charset="77"/>
              <a:ea typeface="Times New Roman" panose="02020603050405020304" pitchFamily="18" charset="0"/>
            </a:endParaRPr>
          </a:p>
          <a:p>
            <a:pPr>
              <a:buNone/>
            </a:pPr>
            <a:r>
              <a:rPr lang="nl-NL" sz="1200" i="0" dirty="0">
                <a:effectLst/>
                <a:latin typeface="GT Walsheim Trial Rg" pitchFamily="2" charset="77"/>
                <a:ea typeface="Times New Roman" panose="02020603050405020304" pitchFamily="18" charset="0"/>
              </a:rPr>
              <a:t>Jullie gaan binnenkort naar het UMU. Daar komen jullie oog in oog te staan met bijzondere voorwerpen uit de collectie. Nieuwsgierig? </a:t>
            </a:r>
          </a:p>
          <a:p>
            <a:pPr>
              <a:buNone/>
            </a:pPr>
            <a:r>
              <a:rPr lang="nl-NL" sz="1200" i="0" dirty="0">
                <a:effectLst/>
                <a:latin typeface="GT Walsheim Trial Rg" pitchFamily="2" charset="77"/>
                <a:ea typeface="Times New Roman" panose="02020603050405020304" pitchFamily="18" charset="0"/>
              </a:rPr>
              <a:t> </a:t>
            </a:r>
          </a:p>
          <a:p>
            <a:pPr>
              <a:buNone/>
            </a:pPr>
            <a:r>
              <a:rPr lang="nl-NL" sz="1200" b="1" i="0" dirty="0">
                <a:effectLst/>
                <a:latin typeface="GT Walsheim Trial Rg" pitchFamily="2" charset="77"/>
                <a:ea typeface="Times New Roman" panose="02020603050405020304" pitchFamily="18" charset="0"/>
              </a:rPr>
              <a:t>Wat?</a:t>
            </a:r>
          </a:p>
          <a:p>
            <a:pPr marL="228600" indent="-228600">
              <a:buFont typeface="+mj-lt"/>
              <a:buAutoNum type="arabicPeriod"/>
            </a:pPr>
            <a:r>
              <a:rPr lang="nl-NL" sz="1200" i="0" dirty="0">
                <a:effectLst/>
                <a:latin typeface="GT Walsheim Trial Rg" pitchFamily="2" charset="77"/>
                <a:ea typeface="Times New Roman" panose="02020603050405020304" pitchFamily="18" charset="0"/>
                <a:cs typeface="Calibri" panose="020F0502020204030204" pitchFamily="34" charset="0"/>
              </a:rPr>
              <a:t>Deel de onderzoeksbladen uit. Laat de leerlingen individueel of in kleine groepjes werken aan een onderzoeksblad.</a:t>
            </a:r>
          </a:p>
          <a:p>
            <a:pPr marL="228600" indent="-228600">
              <a:buFont typeface="+mj-lt"/>
              <a:buAutoNum type="arabicPeriod"/>
            </a:pPr>
            <a:r>
              <a:rPr lang="nl-NL" sz="1200" i="0" dirty="0">
                <a:effectLst/>
                <a:latin typeface="GT Walsheim Trial Rg" pitchFamily="2" charset="77"/>
                <a:ea typeface="Times New Roman" panose="02020603050405020304" pitchFamily="18" charset="0"/>
                <a:cs typeface="Calibri" panose="020F0502020204030204" pitchFamily="34" charset="0"/>
              </a:rPr>
              <a:t>Bespreek een aantal onderzoeksbladen klassikaal.</a:t>
            </a:r>
          </a:p>
          <a:p>
            <a:pPr marL="228600" indent="-228600">
              <a:buFont typeface="Arial" panose="020B0604020202020204" pitchFamily="34" charset="0"/>
              <a:buChar char="•"/>
            </a:pPr>
            <a:r>
              <a:rPr lang="nl-NL" sz="1200" i="0" dirty="0">
                <a:effectLst/>
                <a:latin typeface="GT Walsheim Trial Rg" pitchFamily="2" charset="77"/>
                <a:ea typeface="Calibri" panose="020F0502020204030204" pitchFamily="34" charset="0"/>
                <a:cs typeface="Calibri" panose="020F0502020204030204" pitchFamily="34" charset="0"/>
              </a:rPr>
              <a:t>Leerlingen kunnen de onderzoeksbladen meenemen naar het UMU. De vragen die zij hebben opgeschreven kunnen zij aan onze Kennismakers voorleggen. Dat zijn studenten van de UU die onze schoolgroepen begeleiden. </a:t>
            </a:r>
            <a:endParaRPr lang="nl-NL" sz="1200" i="0" dirty="0">
              <a:effectLst/>
              <a:latin typeface="GT Walsheim Trial Rg" pitchFamily="2" charset="77"/>
              <a:ea typeface="Calibri" panose="020F0502020204030204" pitchFamily="34" charset="0"/>
              <a:cs typeface="Times New Roman" panose="02020603050405020304" pitchFamily="18" charset="0"/>
            </a:endParaRPr>
          </a:p>
          <a:p>
            <a:pPr>
              <a:buNone/>
            </a:pPr>
            <a:r>
              <a:rPr lang="nl-NL" sz="1200" i="0" dirty="0">
                <a:effectLst/>
                <a:latin typeface="GT Walsheim Trial Rg" pitchFamily="2" charset="77"/>
                <a:ea typeface="Times New Roman" panose="02020603050405020304" pitchFamily="18" charset="0"/>
              </a:rPr>
              <a:t> </a:t>
            </a:r>
          </a:p>
          <a:p>
            <a:pPr>
              <a:buNone/>
            </a:pPr>
            <a:r>
              <a:rPr lang="nl-NL" sz="1200" b="1" i="0" dirty="0">
                <a:effectLst/>
                <a:latin typeface="GT Walsheim Trial Rg" pitchFamily="2" charset="77"/>
                <a:ea typeface="Times New Roman" panose="02020603050405020304" pitchFamily="18" charset="0"/>
              </a:rPr>
              <a:t>Meer weten?</a:t>
            </a:r>
            <a:endParaRPr lang="nl-NL" sz="1200" b="1" i="0" dirty="0">
              <a:effectLst/>
              <a:latin typeface="GT Walsheim Trial Rg" pitchFamily="2" charset="77"/>
              <a:ea typeface="Times New Roman" panose="02020603050405020304" pitchFamily="18" charset="0"/>
              <a:cs typeface="+mn-cs"/>
            </a:endParaRPr>
          </a:p>
          <a:p>
            <a:pPr marL="171450" indent="-171450">
              <a:buFont typeface="Arial" panose="020B0604020202020204" pitchFamily="34" charset="0"/>
              <a:buChar char="•"/>
            </a:pPr>
            <a:r>
              <a:rPr lang="en-US" sz="1200" i="0" dirty="0">
                <a:effectLst/>
                <a:latin typeface="GT Walsheim Trial Rg" pitchFamily="2" charset="77"/>
                <a:ea typeface="Calibri" panose="020F0502020204030204" pitchFamily="34" charset="0"/>
                <a:cs typeface="Calibri" panose="020F0502020204030204" pitchFamily="34" charset="0"/>
              </a:rPr>
              <a:t>Over de </a:t>
            </a:r>
            <a:r>
              <a:rPr lang="en-US" sz="1200" i="0" dirty="0" err="1">
                <a:effectLst/>
                <a:latin typeface="GT Walsheim Trial Rg" pitchFamily="2" charset="77"/>
                <a:ea typeface="Calibri" panose="020F0502020204030204" pitchFamily="34" charset="0"/>
                <a:cs typeface="Calibri" panose="020F0502020204030204" pitchFamily="34" charset="0"/>
              </a:rPr>
              <a:t>werkvorm</a:t>
            </a:r>
            <a:r>
              <a:rPr lang="en-US" sz="1200" i="0" dirty="0">
                <a:effectLst/>
                <a:latin typeface="GT Walsheim Trial Rg" pitchFamily="2" charset="77"/>
                <a:ea typeface="Calibri" panose="020F0502020204030204" pitchFamily="34" charset="0"/>
                <a:cs typeface="Calibri" panose="020F0502020204030204" pitchFamily="34" charset="0"/>
              </a:rPr>
              <a:t>: ‘See, Think, Wonder’: </a:t>
            </a:r>
            <a:r>
              <a:rPr lang="en-US" sz="1200" i="0" u="sng" dirty="0">
                <a:solidFill>
                  <a:srgbClr val="0563C1"/>
                </a:solidFill>
                <a:effectLst/>
                <a:latin typeface="GT Walsheim Trial Rg" pitchFamily="2" charset="77"/>
                <a:ea typeface="Calibri" panose="020F0502020204030204" pitchFamily="34" charset="0"/>
                <a:cs typeface="Calibri" panose="020F0502020204030204" pitchFamily="34" charset="0"/>
                <a:hlinkClick r:id="rId3"/>
              </a:rPr>
              <a:t>https://pz.harvard.edu/resources/see-think-wonder</a:t>
            </a:r>
            <a:r>
              <a:rPr lang="nl-NL" sz="1200" i="0" dirty="0">
                <a:effectLst/>
                <a:latin typeface="GT Walsheim Trial Rg" pitchFamily="2" charset="77"/>
                <a:ea typeface="Calibri" panose="020F0502020204030204" pitchFamily="34" charset="0"/>
                <a:cs typeface="Calibri" panose="020F0502020204030204" pitchFamily="34" charset="0"/>
              </a:rPr>
              <a:t> </a:t>
            </a:r>
            <a:endParaRPr lang="nl-NL" sz="1200" i="0" dirty="0">
              <a:effectLst/>
              <a:latin typeface="GT Walsheim Trial Rg" pitchFamily="2" charset="77"/>
              <a:ea typeface="Calibri" panose="020F0502020204030204" pitchFamily="34" charset="0"/>
              <a:cs typeface="Times New Roman" panose="02020603050405020304" pitchFamily="18" charset="0"/>
            </a:endParaRPr>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14</a:t>
            </a:fld>
            <a:endParaRPr lang="en-GB"/>
          </a:p>
        </p:txBody>
      </p:sp>
    </p:spTree>
    <p:extLst>
      <p:ext uri="{BB962C8B-B14F-4D97-AF65-F5344CB8AC3E}">
        <p14:creationId xmlns:p14="http://schemas.microsoft.com/office/powerpoint/2010/main" val="274694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Wij kijken ernaar uit om jullie te ontvangen. Nemen jullie al jullie vragen mee? </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15</a:t>
            </a:fld>
            <a:endParaRPr lang="en-GB"/>
          </a:p>
        </p:txBody>
      </p:sp>
    </p:spTree>
    <p:extLst>
      <p:ext uri="{BB962C8B-B14F-4D97-AF65-F5344CB8AC3E}">
        <p14:creationId xmlns:p14="http://schemas.microsoft.com/office/powerpoint/2010/main" val="172019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2</a:t>
            </a:fld>
            <a:endParaRPr lang="en-GB"/>
          </a:p>
        </p:txBody>
      </p:sp>
    </p:spTree>
    <p:extLst>
      <p:ext uri="{BB962C8B-B14F-4D97-AF65-F5344CB8AC3E}">
        <p14:creationId xmlns:p14="http://schemas.microsoft.com/office/powerpoint/2010/main" val="29247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Binnenkort gaan jullie naar het Universiteitsmuseum Utrecht, de plek waar je meer te weten komt over onderzoek en onderzoek doen. In het UMU is van alles te doen. Er is veel dat je zelf kunt ontdekken. </a:t>
            </a:r>
          </a:p>
          <a:p>
            <a:endParaRPr lang="nl-NL" i="0" dirty="0"/>
          </a:p>
          <a:p>
            <a:r>
              <a:rPr lang="nl-NL" i="0" dirty="0"/>
              <a:t>Zo ziet de ingang eruit.</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3</a:t>
            </a:fld>
            <a:endParaRPr lang="en-GB"/>
          </a:p>
        </p:txBody>
      </p:sp>
    </p:spTree>
    <p:extLst>
      <p:ext uri="{BB962C8B-B14F-4D97-AF65-F5344CB8AC3E}">
        <p14:creationId xmlns:p14="http://schemas.microsoft.com/office/powerpoint/2010/main" val="117371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Tijdens jullie bezoek onderzoeken jullie de Mysterybox. Dat is een afgesloten metalen kubus. Er zit iets in. De vraag is of jullie kunnen ontdekken wat erin zit!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4</a:t>
            </a:fld>
            <a:endParaRPr lang="en-GB"/>
          </a:p>
        </p:txBody>
      </p:sp>
    </p:spTree>
    <p:extLst>
      <p:ext uri="{BB962C8B-B14F-4D97-AF65-F5344CB8AC3E}">
        <p14:creationId xmlns:p14="http://schemas.microsoft.com/office/powerpoint/2010/main" val="3040057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i="0"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5</a:t>
            </a:fld>
            <a:endParaRPr lang="en-GB"/>
          </a:p>
        </p:txBody>
      </p:sp>
    </p:spTree>
    <p:extLst>
      <p:ext uri="{BB962C8B-B14F-4D97-AF65-F5344CB8AC3E}">
        <p14:creationId xmlns:p14="http://schemas.microsoft.com/office/powerpoint/2010/main" val="4234474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Het onderzoek naar de Mysterybox hoeven jullie niet helemaal zelf te doen. Er zijn Kennismakers die jullie helpen bij het onderzoek. Hier zien jullie Sofie. Zij is één van onze kennismakers.</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6</a:t>
            </a:fld>
            <a:endParaRPr lang="en-GB"/>
          </a:p>
        </p:txBody>
      </p:sp>
    </p:spTree>
    <p:extLst>
      <p:ext uri="{BB962C8B-B14F-4D97-AF65-F5344CB8AC3E}">
        <p14:creationId xmlns:p14="http://schemas.microsoft.com/office/powerpoint/2010/main" val="333298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i="0" dirty="0"/>
              <a:t>Tijdens jullie bezoek ontdekken jullie de museumzalen van het UMU. Het kan zijn dat je niet alle zalen bezoekt, want daarvoor is het museum te groot en de tijd vaak te kort. Je krijgt nu alvast een voorproefje.</a:t>
            </a:r>
          </a:p>
          <a:p>
            <a:endParaRPr lang="nl-NL" i="0"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7</a:t>
            </a:fld>
            <a:endParaRPr lang="en-GB"/>
          </a:p>
        </p:txBody>
      </p:sp>
    </p:spTree>
    <p:extLst>
      <p:ext uri="{BB962C8B-B14F-4D97-AF65-F5344CB8AC3E}">
        <p14:creationId xmlns:p14="http://schemas.microsoft.com/office/powerpoint/2010/main" val="237058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noProof="0" dirty="0"/>
              <a:t>We hebben in het UMU 5 museumzalen. Op elke zaal staat een </a:t>
            </a:r>
            <a:r>
              <a:rPr lang="nl-NL" b="1" i="0" noProof="0" dirty="0"/>
              <a:t>thema</a:t>
            </a:r>
            <a:r>
              <a:rPr lang="nl-NL" i="0" noProof="0" dirty="0"/>
              <a:t> en </a:t>
            </a:r>
            <a:r>
              <a:rPr lang="nl-NL" b="1" i="0" noProof="0" dirty="0"/>
              <a:t>een manier van onderzoeken</a:t>
            </a:r>
            <a:r>
              <a:rPr lang="nl-NL" i="0" noProof="0" dirty="0"/>
              <a:t> centraal. Alle zalen samen laten met voorbeelden van wetenschappelijk onderzoek zien, van vroeger en nu. Zo leer je hoe onderzoek gedaan wordt en werd. </a:t>
            </a:r>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8</a:t>
            </a:fld>
            <a:endParaRPr lang="en-GB"/>
          </a:p>
        </p:txBody>
      </p:sp>
    </p:spTree>
    <p:extLst>
      <p:ext uri="{BB962C8B-B14F-4D97-AF65-F5344CB8AC3E}">
        <p14:creationId xmlns:p14="http://schemas.microsoft.com/office/powerpoint/2010/main" val="3965644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UITDOKTEREN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i="0" dirty="0"/>
              <a:t>In deze zaal ontdekken bezoekers de hoe creatief onderzoekers denken.  </a:t>
            </a:r>
          </a:p>
          <a:p>
            <a:endParaRPr lang="nl-NL" i="0" dirty="0"/>
          </a:p>
          <a:p>
            <a:r>
              <a:rPr lang="nl-NL" i="0" dirty="0"/>
              <a:t>Zonder dat we erbij stilstaan klopt ons hart, ademen we en wordt ons eten omgezet in energie. Maar soms gaat er iets mis. Met veel verbeelding, uitproberen en handigheid hebben onderzoekers hulpmiddelen en meetinstrumenten ontworpen om het lichaam te helpen.</a:t>
            </a:r>
          </a:p>
          <a:p>
            <a:endParaRPr lang="nl-NL" i="0" dirty="0"/>
          </a:p>
          <a:p>
            <a:r>
              <a:rPr lang="nl-NL" b="1" i="0" dirty="0"/>
              <a:t>Gesprek met leerlingen - opdracht</a:t>
            </a:r>
          </a:p>
          <a:p>
            <a:r>
              <a:rPr lang="nl-NL" i="0" dirty="0"/>
              <a:t>Voor welke problemen waar leerlingen tegenaan lopen zouden zij wel een oplossing willen hebben? Kunnen zij zich een oplossing verbeelden?</a:t>
            </a:r>
          </a:p>
          <a:p>
            <a:pPr marL="171450" indent="-171450">
              <a:buFont typeface="Arial" panose="020B0604020202020204" pitchFamily="34" charset="0"/>
              <a:buChar char="•"/>
            </a:pPr>
            <a:r>
              <a:rPr lang="nl-NL" i="0" dirty="0"/>
              <a:t>Je kunt leerlingen eerst laten nadenken (alleen of in groepjes) aan welke voorwaarden een goed ontwerp aan zou moeten voldoen, om een bepaald probleem op te lossen.</a:t>
            </a:r>
          </a:p>
          <a:p>
            <a:pPr marL="171450" indent="-171450">
              <a:buFont typeface="Arial" panose="020B0604020202020204" pitchFamily="34" charset="0"/>
              <a:buChar char="•"/>
            </a:pPr>
            <a:r>
              <a:rPr lang="nl-NL" i="0" dirty="0"/>
              <a:t>Daarna kan je hen een ontwerp laten maken, op papier (een schets), of met allerlei materialen.</a:t>
            </a:r>
          </a:p>
          <a:p>
            <a:pPr marL="171450" indent="-171450">
              <a:buFont typeface="Arial" panose="020B0604020202020204" pitchFamily="34" charset="0"/>
              <a:buChar char="•"/>
            </a:pPr>
            <a:endParaRPr lang="nl-NL" i="0" dirty="0"/>
          </a:p>
          <a:p>
            <a:pPr marL="171450" indent="-171450">
              <a:buFont typeface="Arial" panose="020B0604020202020204" pitchFamily="34" charset="0"/>
              <a:buChar char="•"/>
            </a:pPr>
            <a:r>
              <a:rPr lang="nl-NL" i="0" dirty="0"/>
              <a:t>Je kunt ook eerst samen een goede ontwerpvraag formuleren, en vervolgens meteen aan de slag gaan met verschillende, willekeurig verzamelde materialen (zonder eerst na te denken over randvoorwaarden). </a:t>
            </a:r>
          </a:p>
          <a:p>
            <a:pPr marL="171450" indent="-171450">
              <a:buFont typeface="Arial" panose="020B0604020202020204" pitchFamily="34" charset="0"/>
              <a:buChar char="•"/>
            </a:pPr>
            <a:endParaRPr lang="nl-NL" i="0" dirty="0"/>
          </a:p>
          <a:p>
            <a:pPr marL="0" indent="0">
              <a:buFont typeface="Arial" panose="020B0604020202020204" pitchFamily="34" charset="0"/>
              <a:buNone/>
            </a:pPr>
            <a:r>
              <a:rPr lang="nl-NL" b="1" i="0" dirty="0"/>
              <a:t>Achtergrondinformatie bij ‘Uitdokteren’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i="0" dirty="0"/>
              <a:t>In deze zaal is o.a. meer te zien over het innovatieve onderzoek van Prof. Donders en zijn opvolgers. Hier zie je allerlei instrumenten die zij ontwikkelden en gebruikten voor hun onderzoek om de werking van het oog en oogafwijkingen te verklaren en op te lossen. De instrumenten en toepassingen worden (in moderne vorm) nog steeds gebruikt. </a:t>
            </a:r>
          </a:p>
          <a:p>
            <a:pPr marL="171450" indent="-171450">
              <a:buFont typeface="Arial" panose="020B0604020202020204" pitchFamily="34" charset="0"/>
              <a:buChar char="•"/>
            </a:pPr>
            <a:r>
              <a:rPr lang="nl-NL" i="0" dirty="0"/>
              <a:t>Ook wordt hier  het onderzoek van Mej. Jans </a:t>
            </a:r>
            <a:r>
              <a:rPr lang="nl-NL" i="0" dirty="0" err="1"/>
              <a:t>Schuiringa</a:t>
            </a:r>
            <a:r>
              <a:rPr lang="nl-NL" i="0" dirty="0"/>
              <a:t> getoond. Zij maakte gebits- en gezichtsprothesen voor mensen waarvan het gezicht door ziekte of een ongeluk was aangetast. Met die protheses verving ze een deel van het lichaam. Zij zorgde ervoor dat de mensen met behulp van een prothese weer konden eten, praten en slikken. Ook nu worden er nog gezichtsprotheses gemaakt in Utrecht, bij het 3D Face Lab van het UMCU.</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NL" i="0" dirty="0"/>
          </a:p>
          <a:p>
            <a:pPr marL="171450" indent="-171450">
              <a:buFont typeface="Arial" panose="020B0604020202020204" pitchFamily="34" charset="0"/>
              <a:buChar char="•"/>
            </a:pPr>
            <a:endParaRPr lang="nl-NL" i="0" dirty="0"/>
          </a:p>
          <a:p>
            <a:endParaRPr lang="nl-NL" i="0" dirty="0"/>
          </a:p>
          <a:p>
            <a:endParaRPr lang="nl-NL" i="0"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697381A9-0C9E-4D3A-A28B-AC4E168A57BC}" type="slidenum">
              <a:rPr lang="en-GB" smtClean="0"/>
              <a:pPr/>
              <a:t>9</a:t>
            </a:fld>
            <a:endParaRPr lang="en-GB"/>
          </a:p>
        </p:txBody>
      </p:sp>
    </p:spTree>
    <p:extLst>
      <p:ext uri="{BB962C8B-B14F-4D97-AF65-F5344CB8AC3E}">
        <p14:creationId xmlns:p14="http://schemas.microsoft.com/office/powerpoint/2010/main" val="2434533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agina - Image no text">
    <p:spTree>
      <p:nvGrpSpPr>
        <p:cNvPr id="1" name=""/>
        <p:cNvGrpSpPr/>
        <p:nvPr/>
      </p:nvGrpSpPr>
      <p:grpSpPr>
        <a:xfrm>
          <a:off x="0" y="0"/>
          <a:ext cx="0" cy="0"/>
          <a:chOff x="0" y="0"/>
          <a:chExt cx="0" cy="0"/>
        </a:xfrm>
      </p:grpSpPr>
      <p:sp>
        <p:nvSpPr>
          <p:cNvPr id="9" name="Tijdelijke aanduiding voor afbeelding 4">
            <a:extLst>
              <a:ext uri="{FF2B5EF4-FFF2-40B4-BE49-F238E27FC236}">
                <a16:creationId xmlns:a16="http://schemas.microsoft.com/office/drawing/2014/main" id="{9D097535-4699-7B42-BB0D-63BDAB006F78}"/>
              </a:ext>
            </a:extLst>
          </p:cNvPr>
          <p:cNvSpPr>
            <a:spLocks noGrp="1"/>
          </p:cNvSpPr>
          <p:nvPr>
            <p:ph type="pic" sz="quarter" idx="18" hasCustomPrompt="1"/>
          </p:nvPr>
        </p:nvSpPr>
        <p:spPr>
          <a:xfrm>
            <a:off x="0" y="0"/>
            <a:ext cx="12195175" cy="6858000"/>
          </a:xfrm>
          <a:prstGeom prst="rect">
            <a:avLst/>
          </a:prstGeom>
          <a:solidFill>
            <a:schemeClr val="bg1"/>
          </a:solidFill>
          <a:ln>
            <a:noFill/>
          </a:ln>
        </p:spPr>
        <p:txBody>
          <a:bodyPr lIns="432000" rIns="108000" anchor="ctr" anchorCtr="0"/>
          <a:lstStyle>
            <a:lvl1pPr algn="l">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pic>
        <p:nvPicPr>
          <p:cNvPr id="15" name="Graphic 14">
            <a:extLst>
              <a:ext uri="{FF2B5EF4-FFF2-40B4-BE49-F238E27FC236}">
                <a16:creationId xmlns:a16="http://schemas.microsoft.com/office/drawing/2014/main" id="{CB804452-FF06-6340-8042-9D58A9511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76583" y="194529"/>
            <a:ext cx="7877705" cy="5453797"/>
          </a:xfrm>
          <a:prstGeom prst="rect">
            <a:avLst/>
          </a:prstGeom>
        </p:spPr>
      </p:pic>
      <p:pic>
        <p:nvPicPr>
          <p:cNvPr id="6" name="Afbeelding 5">
            <a:extLst>
              <a:ext uri="{FF2B5EF4-FFF2-40B4-BE49-F238E27FC236}">
                <a16:creationId xmlns:a16="http://schemas.microsoft.com/office/drawing/2014/main" id="{98775A38-7A8D-4984-86C7-31F9A99C4AE6}"/>
              </a:ext>
            </a:extLst>
          </p:cNvPr>
          <p:cNvPicPr>
            <a:picLocks noChangeAspect="1"/>
          </p:cNvPicPr>
          <p:nvPr userDrawn="1"/>
        </p:nvPicPr>
        <p:blipFill>
          <a:blip r:embed="rId4"/>
          <a:stretch>
            <a:fillRect/>
          </a:stretch>
        </p:blipFill>
        <p:spPr>
          <a:xfrm>
            <a:off x="0" y="4418964"/>
            <a:ext cx="12195175" cy="2439036"/>
          </a:xfrm>
          <a:prstGeom prst="rect">
            <a:avLst/>
          </a:prstGeom>
        </p:spPr>
      </p:pic>
    </p:spTree>
    <p:extLst>
      <p:ext uri="{BB962C8B-B14F-4D97-AF65-F5344CB8AC3E}">
        <p14:creationId xmlns:p14="http://schemas.microsoft.com/office/powerpoint/2010/main" val="205636242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el pagina - lichtblauw">
    <p:bg bwMode="gray">
      <p:bgPr>
        <a:solidFill>
          <a:schemeClr val="accent5"/>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7566" y="1549215"/>
            <a:ext cx="3334334"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3" name="Afbeelding 2">
            <a:extLst>
              <a:ext uri="{FF2B5EF4-FFF2-40B4-BE49-F238E27FC236}">
                <a16:creationId xmlns:a16="http://schemas.microsoft.com/office/drawing/2014/main" id="{726D07C0-4A2E-4E50-AC90-D43ACFC7ED3B}"/>
              </a:ext>
            </a:extLst>
          </p:cNvPr>
          <p:cNvPicPr>
            <a:picLocks noChangeAspect="1"/>
          </p:cNvPicPr>
          <p:nvPr userDrawn="1"/>
        </p:nvPicPr>
        <p:blipFill>
          <a:blip r:embed="rId4"/>
          <a:stretch>
            <a:fillRect/>
          </a:stretch>
        </p:blipFill>
        <p:spPr>
          <a:xfrm>
            <a:off x="0" y="4412357"/>
            <a:ext cx="12195175" cy="2439035"/>
          </a:xfrm>
          <a:prstGeom prst="rect">
            <a:avLst/>
          </a:prstGeom>
        </p:spPr>
      </p:pic>
    </p:spTree>
    <p:extLst>
      <p:ext uri="{BB962C8B-B14F-4D97-AF65-F5344CB8AC3E}">
        <p14:creationId xmlns:p14="http://schemas.microsoft.com/office/powerpoint/2010/main" val="66301467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pagina - Geel">
    <p:bg bwMode="gray">
      <p:bgPr>
        <a:solidFill>
          <a:srgbClr val="F1D528"/>
        </a:solidFill>
        <a:effectLst/>
      </p:bgPr>
    </p:bg>
    <p:spTree>
      <p:nvGrpSpPr>
        <p:cNvPr id="1" name=""/>
        <p:cNvGrpSpPr/>
        <p:nvPr/>
      </p:nvGrpSpPr>
      <p:grpSpPr>
        <a:xfrm>
          <a:off x="0" y="0"/>
          <a:ext cx="0" cy="0"/>
          <a:chOff x="0" y="0"/>
          <a:chExt cx="0" cy="0"/>
        </a:xfrm>
      </p:grpSpPr>
      <p:sp>
        <p:nvSpPr>
          <p:cNvPr id="12" name="Tijdelijke aanduiding voor datum 3">
            <a:extLst>
              <a:ext uri="{FF2B5EF4-FFF2-40B4-BE49-F238E27FC236}">
                <a16:creationId xmlns:a16="http://schemas.microsoft.com/office/drawing/2014/main" id="{0BB385E1-23E5-2946-B6F3-B8DB29A94AE5}"/>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rgbClr val="6B519C"/>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4" name="Titel 1">
            <a:extLst>
              <a:ext uri="{FF2B5EF4-FFF2-40B4-BE49-F238E27FC236}">
                <a16:creationId xmlns:a16="http://schemas.microsoft.com/office/drawing/2014/main" id="{AF80CEF1-70D7-6E41-BF09-B0C9F054758B}"/>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rgbClr val="6B519C"/>
                </a:solidFill>
                <a:latin typeface="GT Walsheim Light" pitchFamily="2" charset="77"/>
              </a:defRPr>
            </a:lvl1pPr>
          </a:lstStyle>
          <a:p>
            <a:r>
              <a:rPr lang="nl-NL" noProof="0"/>
              <a:t>Plaats hier een titel</a:t>
            </a:r>
            <a:br>
              <a:rPr lang="nl-NL" noProof="0"/>
            </a:br>
            <a:r>
              <a:rPr lang="nl-NL" noProof="0"/>
              <a:t>die de aandacht vraagt</a:t>
            </a:r>
          </a:p>
        </p:txBody>
      </p:sp>
      <p:sp>
        <p:nvSpPr>
          <p:cNvPr id="17" name="Tijdelijke aanduiding voor tekst 32">
            <a:extLst>
              <a:ext uri="{FF2B5EF4-FFF2-40B4-BE49-F238E27FC236}">
                <a16:creationId xmlns:a16="http://schemas.microsoft.com/office/drawing/2014/main" id="{85A19F8C-D76D-C74B-93CF-E34E8B8B9EDE}"/>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rgbClr val="6B519C"/>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A21A9C3B-9FB1-2145-B0B3-BE770666BCC3}"/>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rgbClr val="6B519C"/>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4" name="Graphic 3">
            <a:extLst>
              <a:ext uri="{FF2B5EF4-FFF2-40B4-BE49-F238E27FC236}">
                <a16:creationId xmlns:a16="http://schemas.microsoft.com/office/drawing/2014/main" id="{2F6F74CB-6AFD-9A4A-BD73-9A6E7F902B0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1425" y="1549215"/>
            <a:ext cx="3334334" cy="3552265"/>
          </a:xfrm>
          <a:prstGeom prst="rect">
            <a:avLst/>
          </a:prstGeom>
        </p:spPr>
      </p:pic>
      <p:pic>
        <p:nvPicPr>
          <p:cNvPr id="5" name="Afbeelding 4">
            <a:extLst>
              <a:ext uri="{FF2B5EF4-FFF2-40B4-BE49-F238E27FC236}">
                <a16:creationId xmlns:a16="http://schemas.microsoft.com/office/drawing/2014/main" id="{DB07CD39-6D69-4C14-8081-7980FD8C5C12}"/>
              </a:ext>
            </a:extLst>
          </p:cNvPr>
          <p:cNvPicPr>
            <a:picLocks noChangeAspect="1"/>
          </p:cNvPicPr>
          <p:nvPr userDrawn="1"/>
        </p:nvPicPr>
        <p:blipFill>
          <a:blip r:embed="rId4"/>
          <a:stretch>
            <a:fillRect/>
          </a:stretch>
        </p:blipFill>
        <p:spPr>
          <a:xfrm>
            <a:off x="0" y="4421254"/>
            <a:ext cx="12195175" cy="2439035"/>
          </a:xfrm>
          <a:prstGeom prst="rect">
            <a:avLst/>
          </a:prstGeom>
        </p:spPr>
      </p:pic>
    </p:spTree>
    <p:extLst>
      <p:ext uri="{BB962C8B-B14F-4D97-AF65-F5344CB8AC3E}">
        <p14:creationId xmlns:p14="http://schemas.microsoft.com/office/powerpoint/2010/main" val="1776449651"/>
      </p:ext>
    </p:extLst>
  </p:cSld>
  <p:clrMapOvr>
    <a:masterClrMapping/>
  </p:clrMapOvr>
  <p:extLst>
    <p:ext uri="{DCECCB84-F9BA-43D5-87BE-67443E8EF086}">
      <p15:sldGuideLst xmlns:p15="http://schemas.microsoft.com/office/powerpoint/2012/main">
        <p15:guide id="3" pos="7470">
          <p15:clr>
            <a:srgbClr val="FBAE40"/>
          </p15:clr>
        </p15:guide>
        <p15:guide id="8" pos="62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 pagina 2 - Rood">
    <p:bg bwMode="gray">
      <p:bgPr>
        <a:solidFill>
          <a:schemeClr val="accent3"/>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DA72C277-BAD0-D646-B00C-6BE4CD63969D}"/>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5"/>
            <a:ext cx="4596713" cy="5038709"/>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chemeClr val="bg1"/>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4D9FD4D8-4924-4003-B89E-8A2757B86C9E}"/>
              </a:ext>
            </a:extLst>
          </p:cNvPr>
          <p:cNvPicPr>
            <a:picLocks noChangeAspect="1"/>
          </p:cNvPicPr>
          <p:nvPr userDrawn="1"/>
        </p:nvPicPr>
        <p:blipFill>
          <a:blip r:embed="rId4"/>
          <a:stretch>
            <a:fillRect/>
          </a:stretch>
        </p:blipFill>
        <p:spPr>
          <a:xfrm>
            <a:off x="0" y="4412358"/>
            <a:ext cx="12195175" cy="2439035"/>
          </a:xfrm>
          <a:prstGeom prst="rect">
            <a:avLst/>
          </a:prstGeom>
        </p:spPr>
      </p:pic>
    </p:spTree>
    <p:extLst>
      <p:ext uri="{BB962C8B-B14F-4D97-AF65-F5344CB8AC3E}">
        <p14:creationId xmlns:p14="http://schemas.microsoft.com/office/powerpoint/2010/main" val="171789614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 pagina 2 - BLUE">
    <p:bg bwMode="gray">
      <p:bgPr>
        <a:solidFill>
          <a:schemeClr val="tx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4"/>
            <a:ext cx="4596713"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chemeClr val="accent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6"/>
            <a:ext cx="12195175" cy="2439035"/>
          </a:xfrm>
          <a:prstGeom prst="rect">
            <a:avLst/>
          </a:prstGeom>
        </p:spPr>
      </p:pic>
    </p:spTree>
    <p:extLst>
      <p:ext uri="{BB962C8B-B14F-4D97-AF65-F5344CB8AC3E}">
        <p14:creationId xmlns:p14="http://schemas.microsoft.com/office/powerpoint/2010/main" val="349171097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el pagina 2 - paars">
    <p:bg bwMode="gray">
      <p:bgPr>
        <a:solidFill>
          <a:schemeClr val="accent6"/>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4"/>
            <a:ext cx="4596713"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chemeClr val="accent1"/>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6"/>
            <a:ext cx="12195175" cy="2439035"/>
          </a:xfrm>
          <a:prstGeom prst="rect">
            <a:avLst/>
          </a:prstGeom>
        </p:spPr>
      </p:pic>
    </p:spTree>
    <p:extLst>
      <p:ext uri="{BB962C8B-B14F-4D97-AF65-F5344CB8AC3E}">
        <p14:creationId xmlns:p14="http://schemas.microsoft.com/office/powerpoint/2010/main" val="323318218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el pagina 2 - lightBLUE">
    <p:bg bwMode="gray">
      <p:bgPr>
        <a:solidFill>
          <a:schemeClr val="accent5"/>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4"/>
            <a:ext cx="4596713"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6"/>
            <a:ext cx="12195175" cy="2439035"/>
          </a:xfrm>
          <a:prstGeom prst="rect">
            <a:avLst/>
          </a:prstGeom>
        </p:spPr>
      </p:pic>
    </p:spTree>
    <p:extLst>
      <p:ext uri="{BB962C8B-B14F-4D97-AF65-F5344CB8AC3E}">
        <p14:creationId xmlns:p14="http://schemas.microsoft.com/office/powerpoint/2010/main" val="410892488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Titel pagina 2 - groen">
    <p:bg bwMode="gray">
      <p:bgPr>
        <a:solidFill>
          <a:schemeClr val="accent2"/>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4"/>
            <a:ext cx="4596713"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6"/>
            <a:ext cx="12195175" cy="2439035"/>
          </a:xfrm>
          <a:prstGeom prst="rect">
            <a:avLst/>
          </a:prstGeom>
        </p:spPr>
      </p:pic>
    </p:spTree>
    <p:extLst>
      <p:ext uri="{BB962C8B-B14F-4D97-AF65-F5344CB8AC3E}">
        <p14:creationId xmlns:p14="http://schemas.microsoft.com/office/powerpoint/2010/main" val="1258546020"/>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5_Titel pagina 2 - roze">
    <p:bg bwMode="gray">
      <p:bgPr>
        <a:solidFill>
          <a:schemeClr val="accent4"/>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4"/>
            <a:ext cx="4596713"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6"/>
            <a:ext cx="12195175" cy="2439035"/>
          </a:xfrm>
          <a:prstGeom prst="rect">
            <a:avLst/>
          </a:prstGeom>
        </p:spPr>
      </p:pic>
    </p:spTree>
    <p:extLst>
      <p:ext uri="{BB962C8B-B14F-4D97-AF65-F5344CB8AC3E}">
        <p14:creationId xmlns:p14="http://schemas.microsoft.com/office/powerpoint/2010/main" val="2053335178"/>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Titel pagina 2 - bruin">
    <p:bg bwMode="gray">
      <p:bgPr>
        <a:solidFill>
          <a:srgbClr val="97751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4"/>
            <a:ext cx="4596713"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6"/>
            <a:ext cx="12195175" cy="2439035"/>
          </a:xfrm>
          <a:prstGeom prst="rect">
            <a:avLst/>
          </a:prstGeom>
        </p:spPr>
      </p:pic>
    </p:spTree>
    <p:extLst>
      <p:ext uri="{BB962C8B-B14F-4D97-AF65-F5344CB8AC3E}">
        <p14:creationId xmlns:p14="http://schemas.microsoft.com/office/powerpoint/2010/main" val="264140775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el pagina 2 - BLUE">
    <p:bg bwMode="gray">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5767BFEB-59B4-7049-8EDB-D0A106B3CE2C}"/>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3804"/>
          <a:stretch/>
        </p:blipFill>
        <p:spPr>
          <a:xfrm>
            <a:off x="7302720" y="256994"/>
            <a:ext cx="4596713" cy="5038710"/>
          </a:xfrm>
          <a:prstGeom prst="rect">
            <a:avLst/>
          </a:prstGeom>
        </p:spPr>
      </p:pic>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1157604" y="1945548"/>
            <a:ext cx="8651856" cy="3161911"/>
          </a:xfrm>
          <a:prstGeom prst="rect">
            <a:avLst/>
          </a:prstGeom>
        </p:spPr>
        <p:txBody>
          <a:bodyPr lIns="0" anchor="t" anchorCtr="0"/>
          <a:lstStyle>
            <a:lvl1pPr algn="l">
              <a:defRPr sz="5000" b="0" i="0">
                <a:solidFill>
                  <a:srgbClr val="6B519C"/>
                </a:solidFill>
                <a:latin typeface="GT Walsheim Light" pitchFamily="2" charset="77"/>
              </a:defRPr>
            </a:lvl1pPr>
          </a:lstStyle>
          <a:p>
            <a:r>
              <a:rPr lang="nl-NL" noProof="0"/>
              <a:t>Plaats hier een titel</a:t>
            </a:r>
            <a:br>
              <a:rPr lang="nl-NL" noProof="0"/>
            </a:br>
            <a:r>
              <a:rPr lang="nl-NL" noProof="0"/>
              <a:t>die de aandacht vraagt</a:t>
            </a:r>
          </a:p>
        </p:txBody>
      </p:sp>
      <p:pic>
        <p:nvPicPr>
          <p:cNvPr id="3" name="Afbeelding 2">
            <a:extLst>
              <a:ext uri="{FF2B5EF4-FFF2-40B4-BE49-F238E27FC236}">
                <a16:creationId xmlns:a16="http://schemas.microsoft.com/office/drawing/2014/main" id="{F8D5C32C-0DED-44EB-B745-2A2D5D72D299}"/>
              </a:ext>
            </a:extLst>
          </p:cNvPr>
          <p:cNvPicPr>
            <a:picLocks noChangeAspect="1"/>
          </p:cNvPicPr>
          <p:nvPr userDrawn="1"/>
        </p:nvPicPr>
        <p:blipFill>
          <a:blip r:embed="rId4"/>
          <a:stretch>
            <a:fillRect/>
          </a:stretch>
        </p:blipFill>
        <p:spPr>
          <a:xfrm>
            <a:off x="0" y="4412356"/>
            <a:ext cx="12195175" cy="2439035"/>
          </a:xfrm>
          <a:prstGeom prst="rect">
            <a:avLst/>
          </a:prstGeom>
        </p:spPr>
      </p:pic>
    </p:spTree>
    <p:extLst>
      <p:ext uri="{BB962C8B-B14F-4D97-AF65-F5344CB8AC3E}">
        <p14:creationId xmlns:p14="http://schemas.microsoft.com/office/powerpoint/2010/main" val="109361748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pagina - WIT">
    <p:bg bwMode="gray">
      <p:bgPr>
        <a:solidFill>
          <a:schemeClr val="bg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71560B1-AF56-1142-947C-747DF021974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7566" y="1549215"/>
            <a:ext cx="3334334" cy="3552265"/>
          </a:xfrm>
          <a:prstGeom prst="rect">
            <a:avLst/>
          </a:prstGeom>
        </p:spPr>
      </p:pic>
      <p:sp>
        <p:nvSpPr>
          <p:cNvPr id="11" name="Tijdelijke aanduiding voor datum 3">
            <a:extLst>
              <a:ext uri="{FF2B5EF4-FFF2-40B4-BE49-F238E27FC236}">
                <a16:creationId xmlns:a16="http://schemas.microsoft.com/office/drawing/2014/main" id="{F65291F4-C395-954A-8EB0-9B477956CC5F}"/>
              </a:ext>
            </a:extLst>
          </p:cNvPr>
          <p:cNvSpPr>
            <a:spLocks noGrp="1"/>
          </p:cNvSpPr>
          <p:nvPr>
            <p:ph type="dt" sz="half" idx="10"/>
          </p:nvPr>
        </p:nvSpPr>
        <p:spPr>
          <a:xfrm>
            <a:off x="4470401" y="4870211"/>
            <a:ext cx="7198424" cy="231269"/>
          </a:xfrm>
          <a:prstGeom prst="rect">
            <a:avLst/>
          </a:prstGeom>
        </p:spPr>
        <p:txBody>
          <a:bodyPr rIns="0"/>
          <a:lstStyle>
            <a:lvl1pPr algn="l">
              <a:defRPr sz="1200" b="0" i="0">
                <a:latin typeface="GT Walsheim Light" pitchFamily="2" charset="77"/>
                <a:ea typeface="Open Sans Light" panose="020B0306030504020204" pitchFamily="34" charset="0"/>
                <a:cs typeface="Open Sans Light" panose="020B0306030504020204" pitchFamily="34" charset="0"/>
              </a:defRPr>
            </a:lvl1pPr>
          </a:lstStyle>
          <a:p>
            <a:pPr algn="l"/>
            <a:fld id="{16A1F7B8-8C2F-6042-8F82-7696467E56F4}" type="datetime1">
              <a:rPr lang="nl-NL" smtClean="0"/>
              <a:pPr algn="l"/>
              <a:t>16-06-2025</a:t>
            </a:fld>
            <a:endParaRPr lang="nl-NL"/>
          </a:p>
        </p:txBody>
      </p:sp>
      <p:sp>
        <p:nvSpPr>
          <p:cNvPr id="14" name="Titel 1">
            <a:extLst>
              <a:ext uri="{FF2B5EF4-FFF2-40B4-BE49-F238E27FC236}">
                <a16:creationId xmlns:a16="http://schemas.microsoft.com/office/drawing/2014/main" id="{8FA24EAC-01EC-8146-8E7F-AA7C7CB5C21E}"/>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56652289-C403-1D46-B83F-7F81E234A507}"/>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58DBC5FF-92C0-6D45-82C8-0E6F65E367FA}"/>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3" name="Afbeelding 2">
            <a:extLst>
              <a:ext uri="{FF2B5EF4-FFF2-40B4-BE49-F238E27FC236}">
                <a16:creationId xmlns:a16="http://schemas.microsoft.com/office/drawing/2014/main" id="{93426D11-3606-489E-9FED-3365DCBED423}"/>
              </a:ext>
            </a:extLst>
          </p:cNvPr>
          <p:cNvPicPr>
            <a:picLocks noChangeAspect="1"/>
          </p:cNvPicPr>
          <p:nvPr userDrawn="1"/>
        </p:nvPicPr>
        <p:blipFill>
          <a:blip r:embed="rId4"/>
          <a:stretch>
            <a:fillRect/>
          </a:stretch>
        </p:blipFill>
        <p:spPr>
          <a:xfrm>
            <a:off x="0" y="4412355"/>
            <a:ext cx="12195175" cy="2439035"/>
          </a:xfrm>
          <a:prstGeom prst="rect">
            <a:avLst/>
          </a:prstGeom>
        </p:spPr>
      </p:pic>
    </p:spTree>
    <p:extLst>
      <p:ext uri="{BB962C8B-B14F-4D97-AF65-F5344CB8AC3E}">
        <p14:creationId xmlns:p14="http://schemas.microsoft.com/office/powerpoint/2010/main" val="37404428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 pagina - groen">
    <p:bg bwMode="gray">
      <p:bgPr>
        <a:solidFill>
          <a:schemeClr val="accent2"/>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3" name="Tijdelijke aanduiding voor tekst 2">
            <a:extLst>
              <a:ext uri="{FF2B5EF4-FFF2-40B4-BE49-F238E27FC236}">
                <a16:creationId xmlns:a16="http://schemas.microsoft.com/office/drawing/2014/main" id="{73966E53-809E-9D47-A0D1-68F0757F73B4}"/>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4" name="Afbeelding 3">
            <a:extLst>
              <a:ext uri="{FF2B5EF4-FFF2-40B4-BE49-F238E27FC236}">
                <a16:creationId xmlns:a16="http://schemas.microsoft.com/office/drawing/2014/main" id="{CF3B99C3-6342-47DE-AAF4-A1920DE1DA86}"/>
              </a:ext>
            </a:extLst>
          </p:cNvPr>
          <p:cNvPicPr>
            <a:picLocks noChangeAspect="1"/>
          </p:cNvPicPr>
          <p:nvPr userDrawn="1"/>
        </p:nvPicPr>
        <p:blipFill>
          <a:blip r:embed="rId2"/>
          <a:stretch>
            <a:fillRect/>
          </a:stretch>
        </p:blipFill>
        <p:spPr>
          <a:xfrm>
            <a:off x="0" y="4420669"/>
            <a:ext cx="12195175" cy="2439035"/>
          </a:xfrm>
          <a:prstGeom prst="rect">
            <a:avLst/>
          </a:prstGeom>
        </p:spPr>
      </p:pic>
    </p:spTree>
    <p:extLst>
      <p:ext uri="{BB962C8B-B14F-4D97-AF65-F5344CB8AC3E}">
        <p14:creationId xmlns:p14="http://schemas.microsoft.com/office/powerpoint/2010/main" val="713009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el pagina - geel">
    <p:bg bwMode="gray">
      <p:bgPr>
        <a:solidFill>
          <a:schemeClr val="accent1"/>
        </a:solidFill>
        <a:effectLst/>
      </p:bgPr>
    </p:bg>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8D0FC209-A5EA-0147-8CC1-DEEC093C7247}"/>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tx1"/>
                </a:solidFill>
                <a:latin typeface="GT Walsheim Medium" panose="00000600000000000000" pitchFamily="50" charset="0"/>
              </a:defRPr>
            </a:lvl1pPr>
          </a:lstStyle>
          <a:p>
            <a:r>
              <a:rPr lang="nl-NL" noProof="0"/>
              <a:t>Een pakkende titel</a:t>
            </a:r>
          </a:p>
        </p:txBody>
      </p:sp>
      <p:sp>
        <p:nvSpPr>
          <p:cNvPr id="3" name="Tijdelijke aanduiding voor tekst 2">
            <a:extLst>
              <a:ext uri="{FF2B5EF4-FFF2-40B4-BE49-F238E27FC236}">
                <a16:creationId xmlns:a16="http://schemas.microsoft.com/office/drawing/2014/main" id="{73966E53-809E-9D47-A0D1-68F0757F73B4}"/>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4" name="Afbeelding 3">
            <a:extLst>
              <a:ext uri="{FF2B5EF4-FFF2-40B4-BE49-F238E27FC236}">
                <a16:creationId xmlns:a16="http://schemas.microsoft.com/office/drawing/2014/main" id="{CF3B99C3-6342-47DE-AAF4-A1920DE1DA86}"/>
              </a:ext>
            </a:extLst>
          </p:cNvPr>
          <p:cNvPicPr>
            <a:picLocks noChangeAspect="1"/>
          </p:cNvPicPr>
          <p:nvPr userDrawn="1"/>
        </p:nvPicPr>
        <p:blipFill>
          <a:blip r:embed="rId2"/>
          <a:stretch>
            <a:fillRect/>
          </a:stretch>
        </p:blipFill>
        <p:spPr>
          <a:xfrm>
            <a:off x="0" y="4420669"/>
            <a:ext cx="12195175" cy="2439035"/>
          </a:xfrm>
          <a:prstGeom prst="rect">
            <a:avLst/>
          </a:prstGeom>
        </p:spPr>
      </p:pic>
    </p:spTree>
    <p:extLst>
      <p:ext uri="{BB962C8B-B14F-4D97-AF65-F5344CB8AC3E}">
        <p14:creationId xmlns:p14="http://schemas.microsoft.com/office/powerpoint/2010/main" val="359354967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pagina - blauw">
    <p:bg bwMode="gray">
      <p:bgPr>
        <a:solidFill>
          <a:schemeClr val="tx2"/>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accent3"/>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7"/>
            <a:ext cx="12195175" cy="2439035"/>
          </a:xfrm>
          <a:prstGeom prst="rect">
            <a:avLst/>
          </a:prstGeom>
        </p:spPr>
      </p:pic>
    </p:spTree>
    <p:extLst>
      <p:ext uri="{BB962C8B-B14F-4D97-AF65-F5344CB8AC3E}">
        <p14:creationId xmlns:p14="http://schemas.microsoft.com/office/powerpoint/2010/main" val="87158168"/>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el pagina - rood">
    <p:bg bwMode="gray">
      <p:bgPr>
        <a:solidFill>
          <a:schemeClr val="accent3"/>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7"/>
            <a:ext cx="12195175" cy="2439035"/>
          </a:xfrm>
          <a:prstGeom prst="rect">
            <a:avLst/>
          </a:prstGeom>
        </p:spPr>
      </p:pic>
    </p:spTree>
    <p:extLst>
      <p:ext uri="{BB962C8B-B14F-4D97-AF65-F5344CB8AC3E}">
        <p14:creationId xmlns:p14="http://schemas.microsoft.com/office/powerpoint/2010/main" val="186937786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el pagina - roze">
    <p:bg bwMode="gray">
      <p:bgPr>
        <a:solidFill>
          <a:schemeClr val="accent4"/>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7"/>
            <a:ext cx="12195175" cy="2439035"/>
          </a:xfrm>
          <a:prstGeom prst="rect">
            <a:avLst/>
          </a:prstGeom>
        </p:spPr>
      </p:pic>
    </p:spTree>
    <p:extLst>
      <p:ext uri="{BB962C8B-B14F-4D97-AF65-F5344CB8AC3E}">
        <p14:creationId xmlns:p14="http://schemas.microsoft.com/office/powerpoint/2010/main" val="3192663014"/>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Titel pagina - lichtblauw">
    <p:bg bwMode="gray">
      <p:bgPr>
        <a:solidFill>
          <a:schemeClr val="accent5"/>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7"/>
            <a:ext cx="12195175" cy="2439035"/>
          </a:xfrm>
          <a:prstGeom prst="rect">
            <a:avLst/>
          </a:prstGeom>
        </p:spPr>
      </p:pic>
    </p:spTree>
    <p:extLst>
      <p:ext uri="{BB962C8B-B14F-4D97-AF65-F5344CB8AC3E}">
        <p14:creationId xmlns:p14="http://schemas.microsoft.com/office/powerpoint/2010/main" val="381182221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4_Titel pagina - bruin">
    <p:bg bwMode="gray">
      <p:bgPr>
        <a:solidFill>
          <a:srgbClr val="977511"/>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tx2"/>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7"/>
            <a:ext cx="12195175" cy="2439035"/>
          </a:xfrm>
          <a:prstGeom prst="rect">
            <a:avLst/>
          </a:prstGeom>
        </p:spPr>
      </p:pic>
    </p:spTree>
    <p:extLst>
      <p:ext uri="{BB962C8B-B14F-4D97-AF65-F5344CB8AC3E}">
        <p14:creationId xmlns:p14="http://schemas.microsoft.com/office/powerpoint/2010/main" val="416091767"/>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Titel pagina - paars">
    <p:bg bwMode="gray">
      <p:bgPr>
        <a:solidFill>
          <a:schemeClr val="accent6"/>
        </a:solidFill>
        <a:effectLst/>
      </p:bgPr>
    </p:bg>
    <p:spTree>
      <p:nvGrpSpPr>
        <p:cNvPr id="1" name=""/>
        <p:cNvGrpSpPr/>
        <p:nvPr/>
      </p:nvGrpSpPr>
      <p:grpSpPr>
        <a:xfrm>
          <a:off x="0" y="0"/>
          <a:ext cx="0" cy="0"/>
          <a:chOff x="0" y="0"/>
          <a:chExt cx="0" cy="0"/>
        </a:xfrm>
      </p:grpSpPr>
      <p:sp>
        <p:nvSpPr>
          <p:cNvPr id="10" name="Titel 1">
            <a:extLst>
              <a:ext uri="{FF2B5EF4-FFF2-40B4-BE49-F238E27FC236}">
                <a16:creationId xmlns:a16="http://schemas.microsoft.com/office/drawing/2014/main" id="{8D6E81F4-1652-9F4D-84C9-AD8876C38290}"/>
              </a:ext>
            </a:extLst>
          </p:cNvPr>
          <p:cNvSpPr>
            <a:spLocks noGrp="1"/>
          </p:cNvSpPr>
          <p:nvPr>
            <p:ph type="ctrTitle" hasCustomPrompt="1"/>
          </p:nvPr>
        </p:nvSpPr>
        <p:spPr>
          <a:xfrm>
            <a:off x="368576" y="2531335"/>
            <a:ext cx="11368605" cy="654779"/>
          </a:xfrm>
          <a:prstGeom prst="rect">
            <a:avLst/>
          </a:prstGeom>
        </p:spPr>
        <p:txBody>
          <a:bodyPr lIns="0" anchor="t" anchorCtr="0"/>
          <a:lstStyle>
            <a:lvl1pPr algn="ctr">
              <a:defRPr sz="5000" b="1" i="0">
                <a:solidFill>
                  <a:schemeClr val="accent1"/>
                </a:solidFill>
                <a:latin typeface="GT Walsheim Medium" panose="00000600000000000000" pitchFamily="50" charset="0"/>
              </a:defRPr>
            </a:lvl1pPr>
          </a:lstStyle>
          <a:p>
            <a:r>
              <a:rPr lang="nl-NL" noProof="0"/>
              <a:t>Een pakkende titel</a:t>
            </a:r>
          </a:p>
        </p:txBody>
      </p:sp>
      <p:sp>
        <p:nvSpPr>
          <p:cNvPr id="11" name="Tijdelijke aanduiding voor tekst 2">
            <a:extLst>
              <a:ext uri="{FF2B5EF4-FFF2-40B4-BE49-F238E27FC236}">
                <a16:creationId xmlns:a16="http://schemas.microsoft.com/office/drawing/2014/main" id="{C1734F22-9E67-734F-AB57-5EF50FE0F94B}"/>
              </a:ext>
            </a:extLst>
          </p:cNvPr>
          <p:cNvSpPr>
            <a:spLocks noGrp="1"/>
          </p:cNvSpPr>
          <p:nvPr>
            <p:ph type="body" sz="quarter" idx="10" hasCustomPrompt="1"/>
          </p:nvPr>
        </p:nvSpPr>
        <p:spPr>
          <a:xfrm>
            <a:off x="368575" y="3186114"/>
            <a:ext cx="11368605" cy="805247"/>
          </a:xfrm>
          <a:prstGeom prst="rect">
            <a:avLst/>
          </a:prstGeom>
        </p:spPr>
        <p:txBody>
          <a:bodyPr lIns="0" anchor="t" anchorCtr="0"/>
          <a:lstStyle>
            <a:lvl1pPr algn="ctr">
              <a:defRPr lang="nl-NL" sz="5000" b="0" i="0" smtClean="0">
                <a:solidFill>
                  <a:schemeClr val="bg1"/>
                </a:solidFill>
                <a:latin typeface="GT Walsheim Light" pitchFamily="2" charset="77"/>
                <a:ea typeface="+mj-ea"/>
                <a:cs typeface="+mj-cs"/>
              </a:defRPr>
            </a:lvl1pPr>
            <a:lvl2pPr>
              <a:defRPr lang="nl-NL" sz="1800" smtClean="0">
                <a:latin typeface="+mn-lt"/>
                <a:ea typeface="+mn-ea"/>
                <a:cs typeface="+mn-cs"/>
              </a:defRPr>
            </a:lvl2pPr>
            <a:lvl3pPr>
              <a:defRPr lang="nl-NL" sz="1800" smtClean="0">
                <a:latin typeface="+mn-lt"/>
                <a:ea typeface="+mn-ea"/>
                <a:cs typeface="+mn-cs"/>
              </a:defRPr>
            </a:lvl3pPr>
            <a:lvl4pPr>
              <a:defRPr lang="nl-NL" sz="1800" smtClean="0">
                <a:latin typeface="+mn-lt"/>
                <a:ea typeface="+mn-ea"/>
                <a:cs typeface="+mn-cs"/>
              </a:defRPr>
            </a:lvl4pPr>
            <a:lvl5pPr>
              <a:defRPr lang="nl-NL" sz="1800">
                <a:latin typeface="+mn-lt"/>
                <a:ea typeface="+mn-ea"/>
                <a:cs typeface="+mn-cs"/>
              </a:defRPr>
            </a:lvl5pPr>
          </a:lstStyle>
          <a:p>
            <a:pPr lvl="0" algn="ctr">
              <a:spcBef>
                <a:spcPct val="0"/>
              </a:spcBef>
            </a:pPr>
            <a:r>
              <a:rPr lang="nl-NL"/>
              <a:t>Een pakkende subtitel</a:t>
            </a:r>
          </a:p>
        </p:txBody>
      </p:sp>
      <p:pic>
        <p:nvPicPr>
          <p:cNvPr id="3" name="Afbeelding 2">
            <a:extLst>
              <a:ext uri="{FF2B5EF4-FFF2-40B4-BE49-F238E27FC236}">
                <a16:creationId xmlns:a16="http://schemas.microsoft.com/office/drawing/2014/main" id="{53025368-0B85-4167-85E1-E19C010EADC3}"/>
              </a:ext>
            </a:extLst>
          </p:cNvPr>
          <p:cNvPicPr>
            <a:picLocks noChangeAspect="1"/>
          </p:cNvPicPr>
          <p:nvPr userDrawn="1"/>
        </p:nvPicPr>
        <p:blipFill>
          <a:blip r:embed="rId2"/>
          <a:stretch>
            <a:fillRect/>
          </a:stretch>
        </p:blipFill>
        <p:spPr>
          <a:xfrm>
            <a:off x="0" y="4420667"/>
            <a:ext cx="12195175" cy="2439035"/>
          </a:xfrm>
          <a:prstGeom prst="rect">
            <a:avLst/>
          </a:prstGeom>
        </p:spPr>
      </p:pic>
    </p:spTree>
    <p:extLst>
      <p:ext uri="{BB962C8B-B14F-4D97-AF65-F5344CB8AC3E}">
        <p14:creationId xmlns:p14="http://schemas.microsoft.com/office/powerpoint/2010/main" val="400662748"/>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el pagina - blauw image">
    <p:bg bwMode="gray">
      <p:bgPr>
        <a:solidFill>
          <a:schemeClr val="tx2"/>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accent3"/>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020DF7D4-236E-41AB-B8B2-44E9D9880F33}"/>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311841573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el pagina - groen image">
    <p:bg bwMode="gray">
      <p:bgPr>
        <a:solidFill>
          <a:schemeClr val="accent2"/>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36784293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pagina - BLUE">
    <p:bg bwMode="gray">
      <p:bgPr>
        <a:solidFill>
          <a:schemeClr val="tx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FF4B74F-3887-2649-993D-A36B7602626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5190" y="1549215"/>
            <a:ext cx="3359559" cy="3557180"/>
          </a:xfrm>
          <a:prstGeom prst="rect">
            <a:avLst/>
          </a:prstGeom>
        </p:spPr>
      </p:pic>
      <p:sp>
        <p:nvSpPr>
          <p:cNvPr id="13" name="Tijdelijke aanduiding voor datum 3">
            <a:extLst>
              <a:ext uri="{FF2B5EF4-FFF2-40B4-BE49-F238E27FC236}">
                <a16:creationId xmlns:a16="http://schemas.microsoft.com/office/drawing/2014/main" id="{5738B826-3D52-D44E-9769-0C62175A8448}"/>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4" name="Titel 1">
            <a:extLst>
              <a:ext uri="{FF2B5EF4-FFF2-40B4-BE49-F238E27FC236}">
                <a16:creationId xmlns:a16="http://schemas.microsoft.com/office/drawing/2014/main" id="{83A19E61-13B4-BF47-94E4-84DB0364D4E4}"/>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chemeClr val="accent2"/>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2FC0EB6B-6E05-9944-98A7-016A02C66C22}"/>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9797E0E2-8813-6046-869C-E68B8DFCFBD9}"/>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1FE425CB-EC31-4FEB-86C4-AEA1534F78D4}"/>
              </a:ext>
            </a:extLst>
          </p:cNvPr>
          <p:cNvPicPr>
            <a:picLocks noChangeAspect="1"/>
          </p:cNvPicPr>
          <p:nvPr userDrawn="1"/>
        </p:nvPicPr>
        <p:blipFill>
          <a:blip r:embed="rId4"/>
          <a:stretch>
            <a:fillRect/>
          </a:stretch>
        </p:blipFill>
        <p:spPr>
          <a:xfrm>
            <a:off x="0" y="4412355"/>
            <a:ext cx="12195175" cy="2439035"/>
          </a:xfrm>
          <a:prstGeom prst="rect">
            <a:avLst/>
          </a:prstGeom>
        </p:spPr>
      </p:pic>
    </p:spTree>
    <p:extLst>
      <p:ext uri="{BB962C8B-B14F-4D97-AF65-F5344CB8AC3E}">
        <p14:creationId xmlns:p14="http://schemas.microsoft.com/office/powerpoint/2010/main" val="274023718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Titel pagina - rood image">
    <p:bg bwMode="gray">
      <p:bgPr>
        <a:solidFill>
          <a:schemeClr val="accent3"/>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109105299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_Titel pagina - roze image">
    <p:bg bwMode="gray">
      <p:bgPr>
        <a:solidFill>
          <a:schemeClr val="accent4"/>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866902366"/>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4_Titel pagina - blauw image">
    <p:bg bwMode="gray">
      <p:bgPr>
        <a:solidFill>
          <a:schemeClr val="accent5"/>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286993564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Titel pagina - paars image">
    <p:bg bwMode="gray">
      <p:bgPr>
        <a:solidFill>
          <a:schemeClr val="accent6"/>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accent1"/>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31223158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6_Titel pagina - bruin image">
    <p:bg bwMode="gray">
      <p:bgPr>
        <a:solidFill>
          <a:srgbClr val="977511"/>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2"/>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3950368733"/>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el pagina - geel image">
    <p:bg bwMode="gray">
      <p:bgPr>
        <a:solidFill>
          <a:schemeClr val="accent1"/>
        </a:solidFill>
        <a:effectLst/>
      </p:bgPr>
    </p:bg>
    <p:spTree>
      <p:nvGrpSpPr>
        <p:cNvPr id="1" name=""/>
        <p:cNvGrpSpPr/>
        <p:nvPr/>
      </p:nvGrpSpPr>
      <p:grpSpPr>
        <a:xfrm>
          <a:off x="0" y="0"/>
          <a:ext cx="0" cy="0"/>
          <a:chOff x="0" y="0"/>
          <a:chExt cx="0" cy="0"/>
        </a:xfrm>
      </p:grpSpPr>
      <p:sp>
        <p:nvSpPr>
          <p:cNvPr id="16" name="Tijdelijke aanduiding voor afbeelding 4">
            <a:extLst>
              <a:ext uri="{FF2B5EF4-FFF2-40B4-BE49-F238E27FC236}">
                <a16:creationId xmlns:a16="http://schemas.microsoft.com/office/drawing/2014/main" id="{85807D3C-4CBA-B14F-B353-D85610E8F634}"/>
              </a:ext>
            </a:extLst>
          </p:cNvPr>
          <p:cNvSpPr>
            <a:spLocks noGrp="1"/>
          </p:cNvSpPr>
          <p:nvPr>
            <p:ph type="pic" sz="quarter" idx="18" hasCustomPrompt="1"/>
          </p:nvPr>
        </p:nvSpPr>
        <p:spPr>
          <a:xfrm>
            <a:off x="5120638" y="873802"/>
            <a:ext cx="7074536" cy="4570396"/>
          </a:xfrm>
          <a:prstGeom prst="rect">
            <a:avLst/>
          </a:prstGeom>
          <a:solidFill>
            <a:schemeClr val="bg1">
              <a:lumMod val="95000"/>
            </a:schemeClr>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7" name="Titel 1">
            <a:extLst>
              <a:ext uri="{FF2B5EF4-FFF2-40B4-BE49-F238E27FC236}">
                <a16:creationId xmlns:a16="http://schemas.microsoft.com/office/drawing/2014/main" id="{44EFF7C4-8A35-A64C-BA41-1B3476A1B52C}"/>
              </a:ext>
            </a:extLst>
          </p:cNvPr>
          <p:cNvSpPr>
            <a:spLocks noGrp="1"/>
          </p:cNvSpPr>
          <p:nvPr>
            <p:ph type="ctrTitle" hasCustomPrompt="1"/>
          </p:nvPr>
        </p:nvSpPr>
        <p:spPr>
          <a:xfrm>
            <a:off x="1157604" y="873802"/>
            <a:ext cx="3963035"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5000" b="0" i="0" smtClean="0">
                <a:solidFill>
                  <a:schemeClr val="tx1"/>
                </a:solidFill>
                <a:effectLst/>
                <a:latin typeface="GT Walsheim Medium" panose="000006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8" name="Tijdelijke aanduiding voor tekst 2">
            <a:extLst>
              <a:ext uri="{FF2B5EF4-FFF2-40B4-BE49-F238E27FC236}">
                <a16:creationId xmlns:a16="http://schemas.microsoft.com/office/drawing/2014/main" id="{ACF46F8A-314D-8041-BACF-155F7830CF65}"/>
              </a:ext>
            </a:extLst>
          </p:cNvPr>
          <p:cNvSpPr>
            <a:spLocks noGrp="1"/>
          </p:cNvSpPr>
          <p:nvPr>
            <p:ph type="body" sz="quarter" idx="10" hasCustomPrompt="1"/>
          </p:nvPr>
        </p:nvSpPr>
        <p:spPr>
          <a:xfrm>
            <a:off x="1157603" y="1953803"/>
            <a:ext cx="3963035" cy="3490395"/>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3000" b="0" i="0" smtClean="0">
                <a:solidFill>
                  <a:schemeClr val="bg1"/>
                </a:solidFill>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endParaRPr lang="nl-NL" noProof="0"/>
          </a:p>
        </p:txBody>
      </p:sp>
      <p:pic>
        <p:nvPicPr>
          <p:cNvPr id="3" name="Afbeelding 2">
            <a:extLst>
              <a:ext uri="{FF2B5EF4-FFF2-40B4-BE49-F238E27FC236}">
                <a16:creationId xmlns:a16="http://schemas.microsoft.com/office/drawing/2014/main" id="{4EF22980-B73B-4DA6-8D08-B94E2C04C2FF}"/>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529125970"/>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kst links, afbeelding recht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4916245" y="540000"/>
            <a:ext cx="6423755" cy="4904197"/>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900624" y="540000"/>
            <a:ext cx="3780000"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900000" y="1664208"/>
            <a:ext cx="3780000" cy="3779989"/>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r>
              <a:rPr lang="nl-NL" noProof="0" err="1"/>
              <a:t>aritat</a:t>
            </a:r>
            <a:r>
              <a:rPr lang="nl-NL" noProof="0"/>
              <a:t> et. </a:t>
            </a:r>
            <a:br>
              <a:rPr lang="nl-NL" noProof="0"/>
            </a:br>
            <a:r>
              <a:rPr lang="nl-NL" noProof="0"/>
              <a:t>&lt;Max. 40 woorden &gt; </a:t>
            </a:r>
          </a:p>
        </p:txBody>
      </p:sp>
      <p:pic>
        <p:nvPicPr>
          <p:cNvPr id="14" name="Graphic 13">
            <a:extLst>
              <a:ext uri="{FF2B5EF4-FFF2-40B4-BE49-F238E27FC236}">
                <a16:creationId xmlns:a16="http://schemas.microsoft.com/office/drawing/2014/main" id="{71AFB34F-FFC0-004E-BE4A-E196590DF7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Tree>
    <p:extLst>
      <p:ext uri="{BB962C8B-B14F-4D97-AF65-F5344CB8AC3E}">
        <p14:creationId xmlns:p14="http://schemas.microsoft.com/office/powerpoint/2010/main" val="2102837083"/>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ekst links, 4 afbeelding rechts ">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8205725" y="540000"/>
            <a:ext cx="3142616"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6" name="Tijdelijke aanduiding voor afbeelding 4">
            <a:extLst>
              <a:ext uri="{FF2B5EF4-FFF2-40B4-BE49-F238E27FC236}">
                <a16:creationId xmlns:a16="http://schemas.microsoft.com/office/drawing/2014/main" id="{DA5AE372-3F30-9442-B116-E6207D25DC14}"/>
              </a:ext>
            </a:extLst>
          </p:cNvPr>
          <p:cNvSpPr>
            <a:spLocks noGrp="1"/>
          </p:cNvSpPr>
          <p:nvPr>
            <p:ph type="pic" sz="quarter" idx="19" hasCustomPrompt="1"/>
          </p:nvPr>
        </p:nvSpPr>
        <p:spPr>
          <a:xfrm>
            <a:off x="4871242" y="540000"/>
            <a:ext cx="3142616"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633448D9-C088-DD49-B2B8-B028469A8DB6}"/>
              </a:ext>
            </a:extLst>
          </p:cNvPr>
          <p:cNvSpPr>
            <a:spLocks noGrp="1"/>
          </p:cNvSpPr>
          <p:nvPr>
            <p:ph type="pic" sz="quarter" idx="20" hasCustomPrompt="1"/>
          </p:nvPr>
        </p:nvSpPr>
        <p:spPr>
          <a:xfrm>
            <a:off x="8205725" y="3113435"/>
            <a:ext cx="3142616"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1" name="Tijdelijke aanduiding voor afbeelding 4">
            <a:extLst>
              <a:ext uri="{FF2B5EF4-FFF2-40B4-BE49-F238E27FC236}">
                <a16:creationId xmlns:a16="http://schemas.microsoft.com/office/drawing/2014/main" id="{F57CC018-1AB2-E74C-87B2-67594A34A6C3}"/>
              </a:ext>
            </a:extLst>
          </p:cNvPr>
          <p:cNvSpPr>
            <a:spLocks noGrp="1"/>
          </p:cNvSpPr>
          <p:nvPr>
            <p:ph type="pic" sz="quarter" idx="21" hasCustomPrompt="1"/>
          </p:nvPr>
        </p:nvSpPr>
        <p:spPr>
          <a:xfrm>
            <a:off x="4871242" y="3113435"/>
            <a:ext cx="3142616" cy="23400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2" name="Titel 1">
            <a:extLst>
              <a:ext uri="{FF2B5EF4-FFF2-40B4-BE49-F238E27FC236}">
                <a16:creationId xmlns:a16="http://schemas.microsoft.com/office/drawing/2014/main" id="{25902854-D002-7247-9F28-2976A9110E43}"/>
              </a:ext>
            </a:extLst>
          </p:cNvPr>
          <p:cNvSpPr>
            <a:spLocks noGrp="1"/>
          </p:cNvSpPr>
          <p:nvPr>
            <p:ph type="ctrTitle" hasCustomPrompt="1"/>
          </p:nvPr>
        </p:nvSpPr>
        <p:spPr>
          <a:xfrm>
            <a:off x="900624" y="540000"/>
            <a:ext cx="3780000" cy="1080000"/>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4" name="Tijdelijke aanduiding voor tekst 2">
            <a:extLst>
              <a:ext uri="{FF2B5EF4-FFF2-40B4-BE49-F238E27FC236}">
                <a16:creationId xmlns:a16="http://schemas.microsoft.com/office/drawing/2014/main" id="{54C41EBD-B8EA-B342-9FEF-FD5874F3D412}"/>
              </a:ext>
            </a:extLst>
          </p:cNvPr>
          <p:cNvSpPr>
            <a:spLocks noGrp="1"/>
          </p:cNvSpPr>
          <p:nvPr>
            <p:ph type="body" sz="quarter" idx="10" hasCustomPrompt="1"/>
          </p:nvPr>
        </p:nvSpPr>
        <p:spPr>
          <a:xfrm>
            <a:off x="900000" y="1664208"/>
            <a:ext cx="3780000" cy="3779989"/>
          </a:xfrm>
          <a:prstGeom prst="rect">
            <a:avLst/>
          </a:prstGeom>
        </p:spPr>
        <p:txBody>
          <a:bodyPr lIns="0"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r>
              <a:rPr lang="nl-NL" noProof="0" err="1"/>
              <a:t>aritat</a:t>
            </a:r>
            <a:r>
              <a:rPr lang="nl-NL" noProof="0"/>
              <a:t> et. </a:t>
            </a:r>
            <a:br>
              <a:rPr lang="nl-NL" noProof="0"/>
            </a:br>
            <a:r>
              <a:rPr lang="nl-NL" noProof="0"/>
              <a:t>&lt;Max. 40 woorden &gt; </a:t>
            </a:r>
          </a:p>
        </p:txBody>
      </p:sp>
      <p:pic>
        <p:nvPicPr>
          <p:cNvPr id="15" name="Graphic 14">
            <a:extLst>
              <a:ext uri="{FF2B5EF4-FFF2-40B4-BE49-F238E27FC236}">
                <a16:creationId xmlns:a16="http://schemas.microsoft.com/office/drawing/2014/main" id="{3C3C41B3-3C04-0645-AD42-EA7DB0F06A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Tree>
    <p:extLst>
      <p:ext uri="{BB962C8B-B14F-4D97-AF65-F5344CB8AC3E}">
        <p14:creationId xmlns:p14="http://schemas.microsoft.com/office/powerpoint/2010/main" val="1542315691"/>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ier afbeeldingen">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6097587" y="507436"/>
            <a:ext cx="3894311" cy="2921564"/>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6" name="Tijdelijke aanduiding voor afbeelding 4">
            <a:extLst>
              <a:ext uri="{FF2B5EF4-FFF2-40B4-BE49-F238E27FC236}">
                <a16:creationId xmlns:a16="http://schemas.microsoft.com/office/drawing/2014/main" id="{DA5AE372-3F30-9442-B116-E6207D25DC14}"/>
              </a:ext>
            </a:extLst>
          </p:cNvPr>
          <p:cNvSpPr>
            <a:spLocks noGrp="1"/>
          </p:cNvSpPr>
          <p:nvPr>
            <p:ph type="pic" sz="quarter" idx="19" hasCustomPrompt="1"/>
          </p:nvPr>
        </p:nvSpPr>
        <p:spPr>
          <a:xfrm>
            <a:off x="2203279" y="507436"/>
            <a:ext cx="3702442" cy="2921564"/>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633448D9-C088-DD49-B2B8-B028469A8DB6}"/>
              </a:ext>
            </a:extLst>
          </p:cNvPr>
          <p:cNvSpPr>
            <a:spLocks noGrp="1"/>
          </p:cNvSpPr>
          <p:nvPr>
            <p:ph type="pic" sz="quarter" idx="20" hasCustomPrompt="1"/>
          </p:nvPr>
        </p:nvSpPr>
        <p:spPr>
          <a:xfrm>
            <a:off x="6097588" y="3662434"/>
            <a:ext cx="3894310" cy="2688129"/>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11" name="Tijdelijke aanduiding voor afbeelding 4">
            <a:extLst>
              <a:ext uri="{FF2B5EF4-FFF2-40B4-BE49-F238E27FC236}">
                <a16:creationId xmlns:a16="http://schemas.microsoft.com/office/drawing/2014/main" id="{F57CC018-1AB2-E74C-87B2-67594A34A6C3}"/>
              </a:ext>
            </a:extLst>
          </p:cNvPr>
          <p:cNvSpPr>
            <a:spLocks noGrp="1"/>
          </p:cNvSpPr>
          <p:nvPr>
            <p:ph type="pic" sz="quarter" idx="21" hasCustomPrompt="1"/>
          </p:nvPr>
        </p:nvSpPr>
        <p:spPr>
          <a:xfrm>
            <a:off x="2203277" y="3662434"/>
            <a:ext cx="3702444" cy="268813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pic>
        <p:nvPicPr>
          <p:cNvPr id="15" name="Graphic 14">
            <a:extLst>
              <a:ext uri="{FF2B5EF4-FFF2-40B4-BE49-F238E27FC236}">
                <a16:creationId xmlns:a16="http://schemas.microsoft.com/office/drawing/2014/main" id="{3C3C41B3-3C04-0645-AD42-EA7DB0F06A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Tree>
    <p:extLst>
      <p:ext uri="{BB962C8B-B14F-4D97-AF65-F5344CB8AC3E}">
        <p14:creationId xmlns:p14="http://schemas.microsoft.com/office/powerpoint/2010/main" val="256162338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 rechts, 3 afbeelding links">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900623" y="540000"/>
            <a:ext cx="2517825" cy="5121251"/>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9" name="Titel 1">
            <a:extLst>
              <a:ext uri="{FF2B5EF4-FFF2-40B4-BE49-F238E27FC236}">
                <a16:creationId xmlns:a16="http://schemas.microsoft.com/office/drawing/2014/main" id="{A07AE5D3-2C03-CD49-8B96-489B7649C6D1}"/>
              </a:ext>
            </a:extLst>
          </p:cNvPr>
          <p:cNvSpPr>
            <a:spLocks noGrp="1"/>
          </p:cNvSpPr>
          <p:nvPr>
            <p:ph type="ctrTitle" hasCustomPrompt="1"/>
          </p:nvPr>
        </p:nvSpPr>
        <p:spPr>
          <a:xfrm>
            <a:off x="7706883" y="540000"/>
            <a:ext cx="3635375" cy="1080000"/>
          </a:xfrm>
          <a:prstGeom prst="rect">
            <a:avLst/>
          </a:prstGeom>
        </p:spPr>
        <p:txBody>
          <a:bodyPr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34EE854C-23EF-BD45-A084-2AE0D435916C}"/>
              </a:ext>
            </a:extLst>
          </p:cNvPr>
          <p:cNvSpPr>
            <a:spLocks noGrp="1"/>
          </p:cNvSpPr>
          <p:nvPr>
            <p:ph type="body" sz="quarter" idx="10" hasCustomPrompt="1"/>
          </p:nvPr>
        </p:nvSpPr>
        <p:spPr>
          <a:xfrm>
            <a:off x="7706258" y="1664209"/>
            <a:ext cx="3636000" cy="3997042"/>
          </a:xfrm>
          <a:prstGeom prst="rect">
            <a:avLst/>
          </a:prstGeom>
        </p:spPr>
        <p:txBody>
          <a:bodyPr bIns="0" anchor="t"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r>
              <a:rPr lang="nl-NL" noProof="0" err="1"/>
              <a:t>aritat</a:t>
            </a:r>
            <a:r>
              <a:rPr lang="nl-NL" noProof="0"/>
              <a:t> et. </a:t>
            </a:r>
            <a:br>
              <a:rPr lang="nl-NL" noProof="0"/>
            </a:br>
            <a:r>
              <a:rPr lang="nl-NL" noProof="0"/>
              <a:t>&lt;Max. 40 woorden &gt; </a:t>
            </a:r>
          </a:p>
        </p:txBody>
      </p:sp>
      <p:sp>
        <p:nvSpPr>
          <p:cNvPr id="6" name="Tijdelijke aanduiding voor afbeelding 4">
            <a:extLst>
              <a:ext uri="{FF2B5EF4-FFF2-40B4-BE49-F238E27FC236}">
                <a16:creationId xmlns:a16="http://schemas.microsoft.com/office/drawing/2014/main" id="{97B13B9C-A463-2F4F-AE61-DE3E112C60B2}"/>
              </a:ext>
            </a:extLst>
          </p:cNvPr>
          <p:cNvSpPr>
            <a:spLocks noGrp="1"/>
          </p:cNvSpPr>
          <p:nvPr>
            <p:ph type="pic" sz="quarter" idx="19" hasCustomPrompt="1"/>
          </p:nvPr>
        </p:nvSpPr>
        <p:spPr>
          <a:xfrm>
            <a:off x="3615397" y="539999"/>
            <a:ext cx="3828895" cy="2525929"/>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80BE172D-16BC-7B46-9C91-634FBDD89C69}"/>
              </a:ext>
            </a:extLst>
          </p:cNvPr>
          <p:cNvSpPr>
            <a:spLocks noGrp="1"/>
          </p:cNvSpPr>
          <p:nvPr>
            <p:ph type="pic" sz="quarter" idx="20" hasCustomPrompt="1"/>
          </p:nvPr>
        </p:nvSpPr>
        <p:spPr>
          <a:xfrm>
            <a:off x="3615397" y="3263705"/>
            <a:ext cx="3828895" cy="2397546"/>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pic>
        <p:nvPicPr>
          <p:cNvPr id="12" name="Graphic 11">
            <a:extLst>
              <a:ext uri="{FF2B5EF4-FFF2-40B4-BE49-F238E27FC236}">
                <a16:creationId xmlns:a16="http://schemas.microsoft.com/office/drawing/2014/main" id="{DC629663-71BA-104E-86ED-8861067B34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Tree>
    <p:extLst>
      <p:ext uri="{BB962C8B-B14F-4D97-AF65-F5344CB8AC3E}">
        <p14:creationId xmlns:p14="http://schemas.microsoft.com/office/powerpoint/2010/main" val="119693932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 pagina - paars">
    <p:bg bwMode="gray">
      <p:bgPr>
        <a:solidFill>
          <a:schemeClr val="accent6"/>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FF4B74F-3887-2649-993D-A36B7602626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55190" y="1549215"/>
            <a:ext cx="3359559" cy="3557180"/>
          </a:xfrm>
          <a:prstGeom prst="rect">
            <a:avLst/>
          </a:prstGeom>
        </p:spPr>
      </p:pic>
      <p:sp>
        <p:nvSpPr>
          <p:cNvPr id="13" name="Tijdelijke aanduiding voor datum 3">
            <a:extLst>
              <a:ext uri="{FF2B5EF4-FFF2-40B4-BE49-F238E27FC236}">
                <a16:creationId xmlns:a16="http://schemas.microsoft.com/office/drawing/2014/main" id="{5738B826-3D52-D44E-9769-0C62175A8448}"/>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4" name="Titel 1">
            <a:extLst>
              <a:ext uri="{FF2B5EF4-FFF2-40B4-BE49-F238E27FC236}">
                <a16:creationId xmlns:a16="http://schemas.microsoft.com/office/drawing/2014/main" id="{83A19E61-13B4-BF47-94E4-84DB0364D4E4}"/>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chemeClr val="accent1"/>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2FC0EB6B-6E05-9944-98A7-016A02C66C22}"/>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9797E0E2-8813-6046-869C-E68B8DFCFBD9}"/>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1FE425CB-EC31-4FEB-86C4-AEA1534F78D4}"/>
              </a:ext>
            </a:extLst>
          </p:cNvPr>
          <p:cNvPicPr>
            <a:picLocks noChangeAspect="1"/>
          </p:cNvPicPr>
          <p:nvPr userDrawn="1"/>
        </p:nvPicPr>
        <p:blipFill>
          <a:blip r:embed="rId4"/>
          <a:stretch>
            <a:fillRect/>
          </a:stretch>
        </p:blipFill>
        <p:spPr>
          <a:xfrm>
            <a:off x="0" y="4412355"/>
            <a:ext cx="12195175" cy="2439035"/>
          </a:xfrm>
          <a:prstGeom prst="rect">
            <a:avLst/>
          </a:prstGeom>
        </p:spPr>
      </p:pic>
    </p:spTree>
    <p:extLst>
      <p:ext uri="{BB962C8B-B14F-4D97-AF65-F5344CB8AC3E}">
        <p14:creationId xmlns:p14="http://schemas.microsoft.com/office/powerpoint/2010/main" val="353364512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lleen tekst">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900000" y="540000"/>
            <a:ext cx="10440000"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900000" y="1807019"/>
            <a:ext cx="5093746" cy="3700896"/>
          </a:xfrm>
          <a:prstGeom prst="rect">
            <a:avLst/>
          </a:prstGeom>
        </p:spPr>
        <p:txBody>
          <a:bodyPr lIns="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r>
              <a:rPr lang="nl-NL" noProof="0"/>
              <a:t> es </a:t>
            </a:r>
            <a:r>
              <a:rPr lang="nl-NL" noProof="0" err="1"/>
              <a:t>nihition</a:t>
            </a:r>
            <a:r>
              <a:rPr lang="nl-NL" noProof="0"/>
              <a:t> </a:t>
            </a:r>
            <a:r>
              <a:rPr lang="nl-NL" noProof="0" err="1"/>
              <a:t>nonsecturi</a:t>
            </a:r>
            <a:r>
              <a:rPr lang="nl-NL" noProof="0"/>
              <a:t> </a:t>
            </a:r>
            <a:r>
              <a:rPr lang="nl-NL" noProof="0" err="1"/>
              <a:t>officidis</a:t>
            </a:r>
            <a:r>
              <a:rPr lang="nl-NL" noProof="0"/>
              <a:t> ex et que </a:t>
            </a:r>
            <a:r>
              <a:rPr lang="nl-NL" noProof="0" err="1"/>
              <a:t>esecto</a:t>
            </a:r>
            <a:r>
              <a:rPr lang="nl-NL" noProof="0"/>
              <a:t> </a:t>
            </a:r>
            <a:r>
              <a:rPr lang="nl-NL" noProof="0" err="1"/>
              <a:t>dolorumenis</a:t>
            </a:r>
            <a:r>
              <a:rPr lang="nl-NL" noProof="0"/>
              <a:t>. </a:t>
            </a:r>
          </a:p>
          <a:p>
            <a:r>
              <a:rPr lang="nl-NL" noProof="0" err="1"/>
              <a:t>Aritat</a:t>
            </a:r>
            <a:r>
              <a:rPr lang="nl-NL" noProof="0"/>
              <a:t> et des </a:t>
            </a:r>
            <a:r>
              <a:rPr lang="nl-NL" noProof="0" err="1"/>
              <a:t>earcit</a:t>
            </a:r>
            <a:r>
              <a:rPr lang="nl-NL" noProof="0"/>
              <a:t>, </a:t>
            </a:r>
            <a:r>
              <a:rPr lang="nl-NL" noProof="0" err="1"/>
              <a:t>ium</a:t>
            </a:r>
            <a:r>
              <a:rPr lang="nl-NL" noProof="0"/>
              <a:t> ad </a:t>
            </a:r>
            <a:r>
              <a:rPr lang="nl-NL" noProof="0" err="1"/>
              <a:t>quam</a:t>
            </a:r>
            <a:r>
              <a:rPr lang="nl-NL" noProof="0"/>
              <a:t> </a:t>
            </a:r>
            <a:r>
              <a:rPr lang="nl-NL" noProof="0" err="1"/>
              <a:t>faccupt</a:t>
            </a:r>
            <a:r>
              <a:rPr lang="nl-NL" noProof="0"/>
              <a:t> </a:t>
            </a:r>
            <a:r>
              <a:rPr lang="nl-NL" noProof="0" err="1"/>
              <a:t>atiature</a:t>
            </a:r>
            <a:r>
              <a:rPr lang="nl-NL" noProof="0"/>
              <a:t>, </a:t>
            </a:r>
            <a:r>
              <a:rPr lang="nl-NL" noProof="0" err="1"/>
              <a:t>qui</a:t>
            </a:r>
            <a:r>
              <a:rPr lang="nl-NL" noProof="0"/>
              <a:t> </a:t>
            </a:r>
            <a:r>
              <a:rPr lang="nl-NL" noProof="0" err="1"/>
              <a:t>officipis</a:t>
            </a:r>
            <a:r>
              <a:rPr lang="nl-NL" noProof="0"/>
              <a:t> </a:t>
            </a:r>
            <a:r>
              <a:rPr lang="nl-NL" noProof="0" err="1"/>
              <a:t>dolupta</a:t>
            </a:r>
            <a:r>
              <a:rPr lang="nl-NL" noProof="0"/>
              <a:t> </a:t>
            </a:r>
            <a:r>
              <a:rPr lang="nl-NL" noProof="0" err="1"/>
              <a:t>spereium</a:t>
            </a:r>
            <a:r>
              <a:rPr lang="nl-NL" noProof="0"/>
              <a:t> </a:t>
            </a:r>
            <a:r>
              <a:rPr lang="nl-NL" noProof="0" err="1"/>
              <a:t>quias</a:t>
            </a:r>
            <a:r>
              <a:rPr lang="nl-NL" noProof="0"/>
              <a:t> </a:t>
            </a:r>
            <a:r>
              <a:rPr lang="nl-NL" noProof="0" err="1"/>
              <a:t>sum</a:t>
            </a:r>
            <a:r>
              <a:rPr lang="nl-NL" noProof="0"/>
              <a:t> </a:t>
            </a:r>
            <a:r>
              <a:rPr lang="nl-NL" noProof="0" err="1"/>
              <a:t>aut</a:t>
            </a:r>
            <a:r>
              <a:rPr lang="nl-NL" noProof="0"/>
              <a:t> min </a:t>
            </a:r>
            <a:r>
              <a:rPr lang="nl-NL" noProof="0" err="1"/>
              <a:t>prae</a:t>
            </a:r>
            <a:r>
              <a:rPr lang="nl-NL" noProof="0"/>
              <a:t>.</a:t>
            </a:r>
          </a:p>
        </p:txBody>
      </p:sp>
      <p:sp>
        <p:nvSpPr>
          <p:cNvPr id="13" name="Tijdelijke aanduiding voor tekst 2">
            <a:extLst>
              <a:ext uri="{FF2B5EF4-FFF2-40B4-BE49-F238E27FC236}">
                <a16:creationId xmlns:a16="http://schemas.microsoft.com/office/drawing/2014/main" id="{2A23FE73-0749-A543-AB61-BC04EB4DC9D5}"/>
              </a:ext>
            </a:extLst>
          </p:cNvPr>
          <p:cNvSpPr>
            <a:spLocks noGrp="1"/>
          </p:cNvSpPr>
          <p:nvPr>
            <p:ph type="body" sz="quarter" idx="11" hasCustomPrompt="1"/>
          </p:nvPr>
        </p:nvSpPr>
        <p:spPr>
          <a:xfrm>
            <a:off x="6246254" y="1807019"/>
            <a:ext cx="5093746" cy="3700896"/>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Aritat</a:t>
            </a:r>
            <a:r>
              <a:rPr lang="nl-NL" noProof="0"/>
              <a:t> et des </a:t>
            </a:r>
            <a:r>
              <a:rPr lang="nl-NL" noProof="0" err="1"/>
              <a:t>earcit</a:t>
            </a:r>
            <a:r>
              <a:rPr lang="nl-NL" noProof="0"/>
              <a:t>, </a:t>
            </a:r>
            <a:r>
              <a:rPr lang="nl-NL" noProof="0" err="1"/>
              <a:t>ium</a:t>
            </a:r>
            <a:r>
              <a:rPr lang="nl-NL" noProof="0"/>
              <a:t> ad </a:t>
            </a:r>
            <a:r>
              <a:rPr lang="nl-NL" noProof="0" err="1"/>
              <a:t>quam</a:t>
            </a:r>
            <a:r>
              <a:rPr lang="nl-NL" noProof="0"/>
              <a:t> </a:t>
            </a:r>
            <a:r>
              <a:rPr lang="nl-NL" noProof="0" err="1"/>
              <a:t>faccupt</a:t>
            </a:r>
            <a:r>
              <a:rPr lang="nl-NL" noProof="0"/>
              <a:t> </a:t>
            </a:r>
            <a:r>
              <a:rPr lang="nl-NL" noProof="0" err="1"/>
              <a:t>atiature</a:t>
            </a:r>
            <a:r>
              <a:rPr lang="nl-NL" noProof="0"/>
              <a:t>, </a:t>
            </a:r>
            <a:r>
              <a:rPr lang="nl-NL" noProof="0" err="1"/>
              <a:t>qui</a:t>
            </a:r>
            <a:r>
              <a:rPr lang="nl-NL" noProof="0"/>
              <a:t> </a:t>
            </a:r>
            <a:r>
              <a:rPr lang="nl-NL" noProof="0" err="1"/>
              <a:t>officipis</a:t>
            </a:r>
            <a:r>
              <a:rPr lang="nl-NL" noProof="0"/>
              <a:t> </a:t>
            </a:r>
            <a:r>
              <a:rPr lang="nl-NL" noProof="0" err="1"/>
              <a:t>dolupta</a:t>
            </a:r>
            <a:r>
              <a:rPr lang="nl-NL" noProof="0"/>
              <a:t> </a:t>
            </a:r>
            <a:r>
              <a:rPr lang="nl-NL" noProof="0" err="1"/>
              <a:t>spereium</a:t>
            </a:r>
            <a:r>
              <a:rPr lang="nl-NL" noProof="0"/>
              <a:t> </a:t>
            </a:r>
            <a:r>
              <a:rPr lang="nl-NL" noProof="0" err="1"/>
              <a:t>quias</a:t>
            </a:r>
            <a:r>
              <a:rPr lang="nl-NL" noProof="0"/>
              <a:t> </a:t>
            </a:r>
            <a:r>
              <a:rPr lang="nl-NL" noProof="0" err="1"/>
              <a:t>sum</a:t>
            </a:r>
            <a:r>
              <a:rPr lang="nl-NL" noProof="0"/>
              <a:t> </a:t>
            </a:r>
            <a:r>
              <a:rPr lang="nl-NL" noProof="0" err="1"/>
              <a:t>aut</a:t>
            </a:r>
            <a:r>
              <a:rPr lang="nl-NL" noProof="0"/>
              <a:t> min </a:t>
            </a:r>
            <a:r>
              <a:rPr lang="nl-NL" noProof="0" err="1"/>
              <a:t>prae</a:t>
            </a:r>
            <a:r>
              <a:rPr lang="nl-NL" noProof="0"/>
              <a:t> nam </a:t>
            </a:r>
            <a:r>
              <a:rPr lang="nl-NL" noProof="0" err="1"/>
              <a:t>aut</a:t>
            </a:r>
            <a:r>
              <a:rPr lang="nl-NL" noProof="0"/>
              <a:t> que </a:t>
            </a:r>
            <a:r>
              <a:rPr lang="nl-NL" noProof="0" err="1"/>
              <a:t>nobitatur</a:t>
            </a:r>
            <a:r>
              <a:rPr lang="nl-NL" noProof="0"/>
              <a:t>, </a:t>
            </a:r>
            <a:r>
              <a:rPr lang="nl-NL" noProof="0" err="1"/>
              <a:t>cus</a:t>
            </a:r>
            <a:r>
              <a:rPr lang="nl-NL" noProof="0"/>
              <a:t> </a:t>
            </a:r>
            <a:r>
              <a:rPr lang="nl-NL" noProof="0" err="1"/>
              <a:t>eario</a:t>
            </a:r>
            <a:r>
              <a:rPr lang="nl-NL" noProof="0"/>
              <a:t> </a:t>
            </a:r>
            <a:r>
              <a:rPr lang="nl-NL" noProof="0" err="1"/>
              <a:t>omnihic</a:t>
            </a:r>
            <a:r>
              <a:rPr lang="nl-NL" noProof="0"/>
              <a:t> </a:t>
            </a:r>
            <a:r>
              <a:rPr lang="nl-NL" noProof="0" err="1"/>
              <a:t>aeruptur</a:t>
            </a:r>
            <a:r>
              <a:rPr lang="nl-NL" noProof="0"/>
              <a:t>, </a:t>
            </a:r>
            <a:r>
              <a:rPr lang="nl-NL" noProof="0" err="1"/>
              <a:t>sunt</a:t>
            </a:r>
            <a:r>
              <a:rPr lang="nl-NL" noProof="0"/>
              <a:t> </a:t>
            </a:r>
            <a:r>
              <a:rPr lang="nl-NL" noProof="0" err="1"/>
              <a:t>eruptat</a:t>
            </a:r>
            <a:r>
              <a:rPr lang="nl-NL" noProof="0"/>
              <a:t> </a:t>
            </a:r>
            <a:r>
              <a:rPr lang="nl-NL" noProof="0" err="1"/>
              <a:t>volorep</a:t>
            </a:r>
            <a:r>
              <a:rPr lang="nl-NL" noProof="0"/>
              <a:t>.</a:t>
            </a:r>
          </a:p>
          <a:p>
            <a:r>
              <a:rPr lang="nl-NL" noProof="0" err="1"/>
              <a:t>Molorepudit</a:t>
            </a:r>
            <a:r>
              <a:rPr lang="nl-NL" noProof="0"/>
              <a:t> </a:t>
            </a:r>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a:t>
            </a:r>
            <a:r>
              <a:rPr lang="nl-NL" noProof="0"/>
              <a:t> </a:t>
            </a:r>
            <a:r>
              <a:rPr lang="nl-NL" noProof="0" err="1"/>
              <a:t>niminti</a:t>
            </a:r>
            <a:r>
              <a:rPr lang="nl-NL" noProof="0"/>
              <a:t> </a:t>
            </a:r>
            <a:r>
              <a:rPr lang="nl-NL" noProof="0" err="1"/>
              <a:t>nonsendaecae</a:t>
            </a:r>
            <a:r>
              <a:rPr lang="nl-NL" noProof="0"/>
              <a:t> </a:t>
            </a:r>
            <a:r>
              <a:rPr lang="nl-NL" noProof="0" err="1"/>
              <a:t>volor</a:t>
            </a:r>
            <a:r>
              <a:rPr lang="nl-NL" noProof="0"/>
              <a:t> a ad et ut </a:t>
            </a:r>
            <a:r>
              <a:rPr lang="nl-NL" noProof="0" err="1"/>
              <a:t>eum</a:t>
            </a:r>
            <a:r>
              <a:rPr lang="nl-NL" noProof="0"/>
              <a:t> se pos 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r>
              <a:rPr lang="nl-NL" noProof="0"/>
              <a:t> </a:t>
            </a:r>
            <a:r>
              <a:rPr lang="nl-NL" noProof="0" err="1"/>
              <a:t>quia</a:t>
            </a:r>
            <a:r>
              <a:rPr lang="nl-NL" noProof="0"/>
              <a:t>.</a:t>
            </a:r>
          </a:p>
          <a:p>
            <a:endParaRPr lang="nl-NL" noProof="0"/>
          </a:p>
        </p:txBody>
      </p:sp>
      <p:pic>
        <p:nvPicPr>
          <p:cNvPr id="8" name="Graphic 7">
            <a:extLst>
              <a:ext uri="{FF2B5EF4-FFF2-40B4-BE49-F238E27FC236}">
                <a16:creationId xmlns:a16="http://schemas.microsoft.com/office/drawing/2014/main" id="{74C7B0CE-8C93-A840-BEC2-E04387D20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Tree>
    <p:extLst>
      <p:ext uri="{BB962C8B-B14F-4D97-AF65-F5344CB8AC3E}">
        <p14:creationId xmlns:p14="http://schemas.microsoft.com/office/powerpoint/2010/main" val="1641007465"/>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el en twee afbeeldingen">
    <p:bg bwMode="gray">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C1824C1D-4906-3A4A-B5A7-7CF6C4EB7B5A}"/>
              </a:ext>
            </a:extLst>
          </p:cNvPr>
          <p:cNvSpPr>
            <a:spLocks noGrp="1"/>
          </p:cNvSpPr>
          <p:nvPr>
            <p:ph type="ctrTitle" hasCustomPrompt="1"/>
          </p:nvPr>
        </p:nvSpPr>
        <p:spPr>
          <a:xfrm>
            <a:off x="900000" y="540000"/>
            <a:ext cx="10440000"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pic>
        <p:nvPicPr>
          <p:cNvPr id="8" name="Graphic 7">
            <a:extLst>
              <a:ext uri="{FF2B5EF4-FFF2-40B4-BE49-F238E27FC236}">
                <a16:creationId xmlns:a16="http://schemas.microsoft.com/office/drawing/2014/main" id="{74C7B0CE-8C93-A840-BEC2-E04387D205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
        <p:nvSpPr>
          <p:cNvPr id="6" name="Tijdelijke aanduiding voor afbeelding 4">
            <a:extLst>
              <a:ext uri="{FF2B5EF4-FFF2-40B4-BE49-F238E27FC236}">
                <a16:creationId xmlns:a16="http://schemas.microsoft.com/office/drawing/2014/main" id="{2A6962AD-0D06-4FA0-9081-A1E091A055AD}"/>
              </a:ext>
            </a:extLst>
          </p:cNvPr>
          <p:cNvSpPr>
            <a:spLocks noGrp="1"/>
          </p:cNvSpPr>
          <p:nvPr>
            <p:ph type="pic" sz="quarter" idx="18" hasCustomPrompt="1"/>
          </p:nvPr>
        </p:nvSpPr>
        <p:spPr>
          <a:xfrm>
            <a:off x="6097587" y="1915896"/>
            <a:ext cx="5242413" cy="3695195"/>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7" name="Tijdelijke aanduiding voor afbeelding 4">
            <a:extLst>
              <a:ext uri="{FF2B5EF4-FFF2-40B4-BE49-F238E27FC236}">
                <a16:creationId xmlns:a16="http://schemas.microsoft.com/office/drawing/2014/main" id="{4B9CDB62-31BC-41A2-99C7-5F57E60BFCF4}"/>
              </a:ext>
            </a:extLst>
          </p:cNvPr>
          <p:cNvSpPr>
            <a:spLocks noGrp="1"/>
          </p:cNvSpPr>
          <p:nvPr>
            <p:ph type="pic" sz="quarter" idx="19" hasCustomPrompt="1"/>
          </p:nvPr>
        </p:nvSpPr>
        <p:spPr>
          <a:xfrm>
            <a:off x="900000" y="1915897"/>
            <a:ext cx="5005721" cy="3695194"/>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Tree>
    <p:extLst>
      <p:ext uri="{BB962C8B-B14F-4D97-AF65-F5344CB8AC3E}">
        <p14:creationId xmlns:p14="http://schemas.microsoft.com/office/powerpoint/2010/main" val="1719654143"/>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genda / inhoudsopgave">
    <p:bg bwMode="gray">
      <p:bgPr>
        <a:solidFill>
          <a:schemeClr val="bg1"/>
        </a:solidFill>
        <a:effectLst/>
      </p:bgPr>
    </p:bg>
    <p:spTree>
      <p:nvGrpSpPr>
        <p:cNvPr id="1" name=""/>
        <p:cNvGrpSpPr/>
        <p:nvPr/>
      </p:nvGrpSpPr>
      <p:grpSpPr>
        <a:xfrm>
          <a:off x="0" y="0"/>
          <a:ext cx="0" cy="0"/>
          <a:chOff x="0" y="0"/>
          <a:chExt cx="0" cy="0"/>
        </a:xfrm>
      </p:grpSpPr>
      <p:sp>
        <p:nvSpPr>
          <p:cNvPr id="10" name="Tijdelijke aanduiding voor tekst 2">
            <a:extLst>
              <a:ext uri="{FF2B5EF4-FFF2-40B4-BE49-F238E27FC236}">
                <a16:creationId xmlns:a16="http://schemas.microsoft.com/office/drawing/2014/main" id="{5E1B5542-E518-FB47-95E8-2B71A026A2A9}"/>
              </a:ext>
            </a:extLst>
          </p:cNvPr>
          <p:cNvSpPr>
            <a:spLocks noGrp="1"/>
          </p:cNvSpPr>
          <p:nvPr>
            <p:ph type="body" sz="quarter" idx="10" hasCustomPrompt="1"/>
          </p:nvPr>
        </p:nvSpPr>
        <p:spPr>
          <a:xfrm>
            <a:off x="900000" y="1793617"/>
            <a:ext cx="10440000" cy="3651007"/>
          </a:xfrm>
          <a:prstGeom prst="rect">
            <a:avLst/>
          </a:prstGeom>
        </p:spPr>
        <p:txBody>
          <a:bodyPr lIns="0"/>
          <a:lstStyle>
            <a:lvl1pPr marL="457200" marR="0" indent="-457200" algn="l" defTabSz="914400" rtl="0" eaLnBrk="1" fontAlgn="auto" latinLnBrk="0" hangingPunct="1">
              <a:lnSpc>
                <a:spcPct val="110000"/>
              </a:lnSpc>
              <a:spcBef>
                <a:spcPts val="0"/>
              </a:spcBef>
              <a:spcAft>
                <a:spcPts val="0"/>
              </a:spcAft>
              <a:buClrTx/>
              <a:buSzTx/>
              <a:buFont typeface="+mj-lt"/>
              <a:buAutoNum type="arabicPeriod"/>
              <a:tabLst/>
              <a:defRPr lang="nl-NL" sz="20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noProof="0" err="1"/>
              <a:t>Molorepudit</a:t>
            </a:r>
            <a:r>
              <a:rPr lang="nl-NL" noProof="0"/>
              <a:t> </a:t>
            </a:r>
            <a:r>
              <a:rPr lang="nl-NL" noProof="0" err="1"/>
              <a:t>ressimus</a:t>
            </a:r>
            <a:r>
              <a:rPr lang="nl-NL" noProof="0"/>
              <a:t> </a:t>
            </a:r>
          </a:p>
          <a:p>
            <a:r>
              <a:rPr lang="nl-NL" noProof="0" err="1"/>
              <a:t>exeri</a:t>
            </a:r>
            <a:r>
              <a:rPr lang="nl-NL" noProof="0"/>
              <a:t> </a:t>
            </a:r>
            <a:r>
              <a:rPr lang="nl-NL" noProof="0" err="1"/>
              <a:t>nus</a:t>
            </a:r>
            <a:r>
              <a:rPr lang="nl-NL" noProof="0"/>
              <a:t> et </a:t>
            </a:r>
            <a:r>
              <a:rPr lang="nl-NL" noProof="0" err="1"/>
              <a:t>ipienda</a:t>
            </a:r>
            <a:r>
              <a:rPr lang="nl-NL" noProof="0"/>
              <a:t> </a:t>
            </a:r>
          </a:p>
          <a:p>
            <a:r>
              <a:rPr lang="nl-NL" noProof="0"/>
              <a:t>et </a:t>
            </a:r>
            <a:r>
              <a:rPr lang="nl-NL" noProof="0" err="1"/>
              <a:t>adiantot</a:t>
            </a:r>
            <a:r>
              <a:rPr lang="nl-NL" noProof="0"/>
              <a:t> </a:t>
            </a:r>
            <a:r>
              <a:rPr lang="nl-NL" noProof="0" err="1"/>
              <a:t>Ique</a:t>
            </a:r>
            <a:r>
              <a:rPr lang="nl-NL" noProof="0"/>
              <a:t> </a:t>
            </a:r>
            <a:r>
              <a:rPr lang="nl-NL" noProof="0" err="1"/>
              <a:t>niminti</a:t>
            </a:r>
            <a:r>
              <a:rPr lang="nl-NL" noProof="0"/>
              <a:t> </a:t>
            </a:r>
          </a:p>
          <a:p>
            <a:r>
              <a:rPr lang="nl-NL" noProof="0" err="1"/>
              <a:t>nonsendaecae</a:t>
            </a:r>
            <a:r>
              <a:rPr lang="nl-NL" noProof="0"/>
              <a:t> </a:t>
            </a:r>
            <a:r>
              <a:rPr lang="nl-NL" noProof="0" err="1"/>
              <a:t>volor</a:t>
            </a:r>
            <a:r>
              <a:rPr lang="nl-NL" noProof="0"/>
              <a:t> </a:t>
            </a:r>
          </a:p>
          <a:p>
            <a:r>
              <a:rPr lang="nl-NL" noProof="0"/>
              <a:t>a ad et ut </a:t>
            </a:r>
            <a:r>
              <a:rPr lang="nl-NL" noProof="0" err="1"/>
              <a:t>eum</a:t>
            </a:r>
            <a:r>
              <a:rPr lang="nl-NL" noProof="0"/>
              <a:t> se pos </a:t>
            </a:r>
          </a:p>
          <a:p>
            <a:r>
              <a:rPr lang="nl-NL" noProof="0"/>
              <a:t>mos </a:t>
            </a:r>
            <a:r>
              <a:rPr lang="nl-NL" noProof="0" err="1"/>
              <a:t>sed</a:t>
            </a:r>
            <a:r>
              <a:rPr lang="nl-NL" noProof="0"/>
              <a:t> </a:t>
            </a:r>
            <a:r>
              <a:rPr lang="nl-NL" noProof="0" err="1"/>
              <a:t>ulpa</a:t>
            </a:r>
            <a:r>
              <a:rPr lang="nl-NL" noProof="0"/>
              <a:t> </a:t>
            </a:r>
            <a:r>
              <a:rPr lang="nl-NL" noProof="0" err="1"/>
              <a:t>vitas</a:t>
            </a:r>
            <a:r>
              <a:rPr lang="nl-NL" noProof="0"/>
              <a:t> </a:t>
            </a:r>
            <a:r>
              <a:rPr lang="nl-NL" noProof="0" err="1"/>
              <a:t>aut</a:t>
            </a:r>
            <a:endParaRPr lang="nl-NL" noProof="0"/>
          </a:p>
        </p:txBody>
      </p:sp>
      <p:pic>
        <p:nvPicPr>
          <p:cNvPr id="3" name="Graphic 2">
            <a:extLst>
              <a:ext uri="{FF2B5EF4-FFF2-40B4-BE49-F238E27FC236}">
                <a16:creationId xmlns:a16="http://schemas.microsoft.com/office/drawing/2014/main" id="{480AB627-BAD1-634E-8459-D0EFB8AF176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
        <p:nvSpPr>
          <p:cNvPr id="8" name="Titel 1">
            <a:extLst>
              <a:ext uri="{FF2B5EF4-FFF2-40B4-BE49-F238E27FC236}">
                <a16:creationId xmlns:a16="http://schemas.microsoft.com/office/drawing/2014/main" id="{786E1B55-C065-F34F-BD3C-133A93DB28C4}"/>
              </a:ext>
            </a:extLst>
          </p:cNvPr>
          <p:cNvSpPr>
            <a:spLocks noGrp="1"/>
          </p:cNvSpPr>
          <p:nvPr>
            <p:ph type="ctrTitle" hasCustomPrompt="1"/>
          </p:nvPr>
        </p:nvSpPr>
        <p:spPr>
          <a:xfrm>
            <a:off x="900000" y="540000"/>
            <a:ext cx="10440000"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Agenda</a:t>
            </a:r>
          </a:p>
        </p:txBody>
      </p:sp>
    </p:spTree>
    <p:extLst>
      <p:ext uri="{BB962C8B-B14F-4D97-AF65-F5344CB8AC3E}">
        <p14:creationId xmlns:p14="http://schemas.microsoft.com/office/powerpoint/2010/main" val="2463325805"/>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ullets">
    <p:bg bwMode="gray">
      <p:bgPr>
        <a:solidFill>
          <a:schemeClr val="bg1"/>
        </a:solidFill>
        <a:effectLst/>
      </p:bgPr>
    </p:bg>
    <p:spTree>
      <p:nvGrpSpPr>
        <p:cNvPr id="1" name=""/>
        <p:cNvGrpSpPr/>
        <p:nvPr/>
      </p:nvGrpSpPr>
      <p:grpSpPr>
        <a:xfrm>
          <a:off x="0" y="0"/>
          <a:ext cx="0" cy="0"/>
          <a:chOff x="0" y="0"/>
          <a:chExt cx="0" cy="0"/>
        </a:xfrm>
      </p:grpSpPr>
      <p:sp>
        <p:nvSpPr>
          <p:cNvPr id="11" name="Tijdelijke aanduiding voor tekst 2">
            <a:extLst>
              <a:ext uri="{FF2B5EF4-FFF2-40B4-BE49-F238E27FC236}">
                <a16:creationId xmlns:a16="http://schemas.microsoft.com/office/drawing/2014/main" id="{93F30858-4C0F-1041-81CC-A0E7B81FA39B}"/>
              </a:ext>
            </a:extLst>
          </p:cNvPr>
          <p:cNvSpPr>
            <a:spLocks noGrp="1"/>
          </p:cNvSpPr>
          <p:nvPr>
            <p:ph type="body" sz="quarter" idx="10" hasCustomPrompt="1"/>
          </p:nvPr>
        </p:nvSpPr>
        <p:spPr>
          <a:xfrm>
            <a:off x="900000" y="1959031"/>
            <a:ext cx="5085956" cy="3443316"/>
          </a:xfrm>
          <a:prstGeom prst="rect">
            <a:avLst/>
          </a:prstGeom>
        </p:spPr>
        <p:txBody>
          <a:bodyPr lIns="0"/>
          <a:lstStyle>
            <a:lvl1pPr marL="450850" marR="0" indent="-450850" algn="l" defTabSz="914400" rtl="0" eaLnBrk="1" fontAlgn="auto" latinLnBrk="0" hangingPunct="1">
              <a:lnSpc>
                <a:spcPct val="110000"/>
              </a:lnSpc>
              <a:spcBef>
                <a:spcPts val="0"/>
              </a:spcBef>
              <a:spcAft>
                <a:spcPts val="0"/>
              </a:spcAft>
              <a:buClrTx/>
              <a:buSzTx/>
              <a:buFont typeface="Arial" panose="020B0604020202020204" pitchFamily="34" charset="0"/>
              <a:buChar char="•"/>
              <a:tabLst>
                <a:tab pos="889000" algn="l"/>
                <a:tab pos="1452563" algn="l"/>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1pPr>
            <a:lvl2pPr marL="803275" indent="-309563">
              <a:spcBef>
                <a:spcPts val="600"/>
              </a:spcBef>
              <a:buFont typeface="Arial" panose="020B0604020202020204" pitchFamily="34" charset="0"/>
              <a:buChar char="•"/>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2pPr>
            <a:lvl3pPr marL="1114425" indent="-311150">
              <a:lnSpc>
                <a:spcPct val="100000"/>
              </a:lnSpc>
              <a:spcBef>
                <a:spcPts val="600"/>
              </a:spcBef>
              <a:buFont typeface="Arial" panose="020B0604020202020204" pitchFamily="34" charset="0"/>
              <a:buChar char="•"/>
              <a:tabLst/>
              <a:defRPr lang="nl-NL" sz="2000" b="0" i="0" kern="1200" baseline="0" noProof="0" dirty="0" err="1" smtClean="0">
                <a:solidFill>
                  <a:schemeClr val="tx1"/>
                </a:solidFill>
                <a:latin typeface="GT Walsheim Light" pitchFamily="2" charset="77"/>
                <a:ea typeface="Open Sans Light" panose="020B0306030504020204" pitchFamily="34" charset="0"/>
                <a:cs typeface="Open Sans Light" panose="020B0306030504020204" pitchFamily="34" charset="0"/>
              </a:defRPr>
            </a:lvl3pPr>
            <a:lvl4pPr marL="1466850" indent="-311150">
              <a:spcBef>
                <a:spcPts val="600"/>
              </a:spcBef>
              <a:buSzPct val="100000"/>
              <a:buFont typeface="Arial" panose="020B0604020202020204" pitchFamily="34" charset="0"/>
              <a:buChar char="•"/>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4pPr>
            <a:lvl5pPr marL="1833563" indent="-366713">
              <a:spcBef>
                <a:spcPts val="600"/>
              </a:spcBef>
              <a:buFont typeface="Arial" panose="020B0604020202020204" pitchFamily="34" charset="0"/>
              <a:buChar char="•"/>
              <a:tabLst/>
              <a:defRPr lang="nl-NL" sz="2000" b="0" i="0" kern="1200" baseline="0" noProof="0" dirty="0" err="1">
                <a:solidFill>
                  <a:schemeClr val="tx1"/>
                </a:solidFill>
                <a:effectLst/>
                <a:latin typeface="GT Walsheim Light" pitchFamily="2" charset="77"/>
                <a:ea typeface="Open Sans Light" panose="020B0306030504020204" pitchFamily="34" charset="0"/>
                <a:cs typeface="Open Sans Light" panose="020B0306030504020204" pitchFamily="34" charset="0"/>
              </a:defRPr>
            </a:lvl5pPr>
            <a:lvl6pPr marL="2185988" indent="-352425">
              <a:spcBef>
                <a:spcPts val="600"/>
              </a:spcBef>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6pPr>
            <a:lvl7pPr marL="2144713" indent="-311150">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7138" indent="-352425">
              <a:tabLst/>
              <a:defRPr lang="nl-NL" sz="2200"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IqueMolorepudit</a:t>
            </a:r>
            <a:r>
              <a:rPr lang="nl-NL" noProof="0"/>
              <a:t> </a:t>
            </a:r>
            <a:r>
              <a:rPr lang="nl-NL" noProof="0" err="1"/>
              <a:t>niminti</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endParaRPr lang="nl-NL" noProof="0"/>
          </a:p>
          <a:p>
            <a:pPr lvl="1"/>
            <a:r>
              <a:rPr lang="nl-NL" noProof="0" err="1"/>
              <a:t>L;ajgda;ldgjs</a:t>
            </a:r>
            <a:endParaRPr lang="nl-NL" noProof="0"/>
          </a:p>
          <a:p>
            <a:pPr lvl="2"/>
            <a:r>
              <a:rPr lang="nl-NL" noProof="0" err="1"/>
              <a:t>Lkadghjs;aoigdhsj</a:t>
            </a:r>
            <a:endParaRPr lang="nl-NL" noProof="0"/>
          </a:p>
          <a:p>
            <a:pPr lvl="3"/>
            <a:r>
              <a:rPr lang="nl-NL" noProof="0"/>
              <a:t>;</a:t>
            </a:r>
            <a:r>
              <a:rPr lang="nl-NL" noProof="0" err="1"/>
              <a:t>lasijdf;alkgdjs</a:t>
            </a:r>
            <a:endParaRPr lang="nl-NL" noProof="0"/>
          </a:p>
          <a:p>
            <a:pPr lvl="4"/>
            <a:r>
              <a:rPr lang="nl-NL" noProof="0"/>
              <a:t>;</a:t>
            </a:r>
            <a:r>
              <a:rPr lang="nl-NL" noProof="0" err="1"/>
              <a:t>ladsgjlasdkgj</a:t>
            </a:r>
            <a:endParaRPr lang="nl-NL" noProof="0"/>
          </a:p>
          <a:p>
            <a:pPr lvl="5"/>
            <a:r>
              <a:rPr lang="nl-NL" noProof="0" err="1"/>
              <a:t>A;lgdkj;asldgjk</a:t>
            </a:r>
            <a:endParaRPr lang="nl-NL" noProof="0"/>
          </a:p>
        </p:txBody>
      </p:sp>
      <p:sp>
        <p:nvSpPr>
          <p:cNvPr id="14" name="Tijdelijke aanduiding voor tekst 2">
            <a:extLst>
              <a:ext uri="{FF2B5EF4-FFF2-40B4-BE49-F238E27FC236}">
                <a16:creationId xmlns:a16="http://schemas.microsoft.com/office/drawing/2014/main" id="{D9AD28AD-2140-6D4B-A540-A0D78962C8F3}"/>
              </a:ext>
            </a:extLst>
          </p:cNvPr>
          <p:cNvSpPr>
            <a:spLocks noGrp="1"/>
          </p:cNvSpPr>
          <p:nvPr>
            <p:ph type="body" sz="quarter" idx="11" hasCustomPrompt="1"/>
          </p:nvPr>
        </p:nvSpPr>
        <p:spPr>
          <a:xfrm>
            <a:off x="6255495" y="1962475"/>
            <a:ext cx="5093041" cy="3443316"/>
          </a:xfrm>
          <a:prstGeom prst="rect">
            <a:avLst/>
          </a:prstGeom>
        </p:spPr>
        <p:txBody>
          <a:bodyPr lIns="72000"/>
          <a:lstStyle>
            <a:lvl1pPr marL="450850" marR="0" indent="-450850" algn="l" defTabSz="914400" rtl="0" eaLnBrk="1" fontAlgn="auto" latinLnBrk="0" hangingPunct="1">
              <a:lnSpc>
                <a:spcPct val="110000"/>
              </a:lnSpc>
              <a:spcBef>
                <a:spcPts val="0"/>
              </a:spcBef>
              <a:spcAft>
                <a:spcPts val="0"/>
              </a:spcAft>
              <a:buClrTx/>
              <a:buSzTx/>
              <a:buFont typeface="Arial" panose="020B0604020202020204" pitchFamily="34" charset="0"/>
              <a:buChar char="•"/>
              <a:tabLst>
                <a:tab pos="889000" algn="l"/>
                <a:tab pos="1452563" algn="l"/>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1pPr>
            <a:lvl2pPr marL="803275" indent="-309563">
              <a:spcBef>
                <a:spcPts val="600"/>
              </a:spcBef>
              <a:buFont typeface="Arial" panose="020B0604020202020204" pitchFamily="34" charset="0"/>
              <a:buChar char="•"/>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2pPr>
            <a:lvl3pPr marL="1114425" indent="-311150">
              <a:lnSpc>
                <a:spcPct val="100000"/>
              </a:lnSpc>
              <a:spcBef>
                <a:spcPts val="600"/>
              </a:spcBef>
              <a:buFont typeface="Arial" panose="020B0604020202020204" pitchFamily="34" charset="0"/>
              <a:buChar char="•"/>
              <a:tabLst/>
              <a:defRPr lang="nl-NL" sz="2000" b="0" i="0" kern="1200" baseline="0" noProof="0" dirty="0" err="1" smtClean="0">
                <a:solidFill>
                  <a:schemeClr val="tx1"/>
                </a:solidFill>
                <a:latin typeface="GT Walsheim Light" pitchFamily="2" charset="77"/>
                <a:ea typeface="Open Sans Light" panose="020B0306030504020204" pitchFamily="34" charset="0"/>
                <a:cs typeface="Open Sans Light" panose="020B0306030504020204" pitchFamily="34" charset="0"/>
              </a:defRPr>
            </a:lvl3pPr>
            <a:lvl4pPr marL="1466850" indent="-311150">
              <a:spcBef>
                <a:spcPts val="600"/>
              </a:spcBef>
              <a:buSzPct val="100000"/>
              <a:buFont typeface="Arial" panose="020B0604020202020204" pitchFamily="34" charset="0"/>
              <a:buChar char="•"/>
              <a:tabLst/>
              <a:defRPr lang="nl-NL" sz="2000" b="0" i="0" kern="1200" baseline="0" noProof="0" dirty="0" smtClean="0">
                <a:solidFill>
                  <a:schemeClr val="tx1"/>
                </a:solidFill>
                <a:latin typeface="GT Walsheim Light" pitchFamily="2" charset="77"/>
                <a:ea typeface="Open Sans Light" panose="020B0306030504020204" pitchFamily="34" charset="0"/>
                <a:cs typeface="Open Sans Light" panose="020B0306030504020204" pitchFamily="34" charset="0"/>
              </a:defRPr>
            </a:lvl4pPr>
            <a:lvl5pPr marL="1833563" indent="-366713">
              <a:spcBef>
                <a:spcPts val="600"/>
              </a:spcBef>
              <a:buFont typeface="Arial" panose="020B0604020202020204" pitchFamily="34" charset="0"/>
              <a:buChar char="•"/>
              <a:tabLst/>
              <a:defRPr lang="nl-NL" sz="2000" b="0" i="0" kern="1200" baseline="0" noProof="0" dirty="0" err="1">
                <a:solidFill>
                  <a:schemeClr val="tx1"/>
                </a:solidFill>
                <a:effectLst/>
                <a:latin typeface="GT Walsheim Light" pitchFamily="2" charset="77"/>
                <a:ea typeface="Open Sans Light" panose="020B0306030504020204" pitchFamily="34" charset="0"/>
                <a:cs typeface="Open Sans Light" panose="020B0306030504020204" pitchFamily="34" charset="0"/>
              </a:defRPr>
            </a:lvl5pPr>
            <a:lvl6pPr marL="2185988" indent="-352425">
              <a:spcBef>
                <a:spcPts val="600"/>
              </a:spcBef>
              <a:tabLst/>
              <a:defRPr lang="nl-NL" sz="2000" b="0" i="0" kern="1200" baseline="0" noProof="0" dirty="0" smtClean="0">
                <a:solidFill>
                  <a:schemeClr val="tx1"/>
                </a:solidFill>
                <a:effectLst/>
                <a:latin typeface="GT Walsheim Light" pitchFamily="2" charset="77"/>
                <a:ea typeface="Open Sans Light" panose="020B0306030504020204" pitchFamily="34" charset="0"/>
                <a:cs typeface="Open Sans Light" panose="020B0306030504020204" pitchFamily="34" charset="0"/>
              </a:defRPr>
            </a:lvl6pPr>
            <a:lvl7pPr marL="2144713" indent="-311150">
              <a:tabLst/>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7pPr>
            <a:lvl8pPr marL="2497138" indent="-352425">
              <a:tabLst/>
              <a:defRPr lang="nl-NL" sz="2200" b="0" i="0" kern="1200" baseline="0" noProof="0" dirty="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8pPr>
            <a:lvl9pPr>
              <a:defRPr lang="nl-NL" sz="2200" b="0" i="0" kern="1200" baseline="0" noProof="0" dirty="0" smtClean="0">
                <a:solidFill>
                  <a:schemeClr val="tx1"/>
                </a:solidFill>
                <a:effectLst/>
                <a:latin typeface="Open Sans Light" panose="020B0306030504020204" pitchFamily="34" charset="0"/>
                <a:ea typeface="Open Sans Light" panose="020B0306030504020204" pitchFamily="34" charset="0"/>
                <a:cs typeface="Open Sans Light" panose="020B0306030504020204" pitchFamily="34" charset="0"/>
              </a:defRPr>
            </a:lvl9pPr>
          </a:lstStyle>
          <a:p>
            <a:r>
              <a:rPr lang="nl-NL" noProof="0" err="1"/>
              <a:t>Ressimus</a:t>
            </a:r>
            <a:r>
              <a:rPr lang="nl-NL" noProof="0"/>
              <a:t> </a:t>
            </a:r>
            <a:r>
              <a:rPr lang="nl-NL" noProof="0" err="1"/>
              <a:t>exeri</a:t>
            </a:r>
            <a:r>
              <a:rPr lang="nl-NL" noProof="0"/>
              <a:t> </a:t>
            </a:r>
            <a:r>
              <a:rPr lang="nl-NL" noProof="0" err="1"/>
              <a:t>nus</a:t>
            </a:r>
            <a:r>
              <a:rPr lang="nl-NL" noProof="0"/>
              <a:t> et </a:t>
            </a:r>
            <a:r>
              <a:rPr lang="nl-NL" noProof="0" err="1"/>
              <a:t>ipienda</a:t>
            </a:r>
            <a:r>
              <a:rPr lang="nl-NL" noProof="0"/>
              <a:t> et </a:t>
            </a:r>
            <a:r>
              <a:rPr lang="nl-NL" noProof="0" err="1"/>
              <a:t>adiantot</a:t>
            </a:r>
            <a:r>
              <a:rPr lang="nl-NL" noProof="0"/>
              <a:t> </a:t>
            </a:r>
            <a:r>
              <a:rPr lang="nl-NL" noProof="0" err="1"/>
              <a:t>IqueMolorepudit</a:t>
            </a:r>
            <a:r>
              <a:rPr lang="nl-NL" noProof="0"/>
              <a:t> </a:t>
            </a:r>
            <a:r>
              <a:rPr lang="nl-NL" noProof="0" err="1"/>
              <a:t>niminti</a:t>
            </a:r>
            <a:r>
              <a:rPr lang="nl-NL" noProof="0"/>
              <a:t> </a:t>
            </a:r>
            <a:r>
              <a:rPr lang="nl-NL" noProof="0" err="1"/>
              <a:t>doluptio</a:t>
            </a:r>
            <a:r>
              <a:rPr lang="nl-NL" noProof="0"/>
              <a:t> </a:t>
            </a:r>
            <a:r>
              <a:rPr lang="nl-NL" noProof="0" err="1"/>
              <a:t>iduciis</a:t>
            </a:r>
            <a:r>
              <a:rPr lang="nl-NL" noProof="0"/>
              <a:t> </a:t>
            </a:r>
            <a:r>
              <a:rPr lang="nl-NL" noProof="0" err="1"/>
              <a:t>sedis</a:t>
            </a:r>
            <a:r>
              <a:rPr lang="nl-NL" noProof="0"/>
              <a:t> </a:t>
            </a:r>
            <a:r>
              <a:rPr lang="nl-NL" noProof="0" err="1"/>
              <a:t>sitat</a:t>
            </a:r>
            <a:endParaRPr lang="nl-NL" noProof="0"/>
          </a:p>
          <a:p>
            <a:pPr lvl="1"/>
            <a:r>
              <a:rPr lang="nl-NL" noProof="0" err="1"/>
              <a:t>L;ajgda;ldgjs</a:t>
            </a:r>
            <a:endParaRPr lang="nl-NL" noProof="0"/>
          </a:p>
          <a:p>
            <a:pPr lvl="2"/>
            <a:r>
              <a:rPr lang="nl-NL" noProof="0" err="1"/>
              <a:t>Lkadghjs;aoigdhsj</a:t>
            </a:r>
            <a:endParaRPr lang="nl-NL" noProof="0"/>
          </a:p>
          <a:p>
            <a:pPr lvl="3"/>
            <a:r>
              <a:rPr lang="nl-NL" noProof="0"/>
              <a:t>;</a:t>
            </a:r>
            <a:r>
              <a:rPr lang="nl-NL" noProof="0" err="1"/>
              <a:t>lasijdf;alkgdjs</a:t>
            </a:r>
            <a:endParaRPr lang="nl-NL" noProof="0"/>
          </a:p>
          <a:p>
            <a:pPr lvl="4"/>
            <a:r>
              <a:rPr lang="nl-NL" noProof="0"/>
              <a:t>;</a:t>
            </a:r>
            <a:r>
              <a:rPr lang="nl-NL" noProof="0" err="1"/>
              <a:t>ladsgjlasdkgj</a:t>
            </a:r>
            <a:endParaRPr lang="nl-NL" noProof="0"/>
          </a:p>
          <a:p>
            <a:pPr lvl="5"/>
            <a:r>
              <a:rPr lang="nl-NL" noProof="0" err="1"/>
              <a:t>A;lgdkj;asldgjk</a:t>
            </a:r>
            <a:endParaRPr lang="nl-NL" noProof="0"/>
          </a:p>
        </p:txBody>
      </p:sp>
      <p:sp>
        <p:nvSpPr>
          <p:cNvPr id="8" name="Titel 1">
            <a:extLst>
              <a:ext uri="{FF2B5EF4-FFF2-40B4-BE49-F238E27FC236}">
                <a16:creationId xmlns:a16="http://schemas.microsoft.com/office/drawing/2014/main" id="{A8F608CE-62C0-A341-BACA-6A3CB768FA40}"/>
              </a:ext>
            </a:extLst>
          </p:cNvPr>
          <p:cNvSpPr>
            <a:spLocks noGrp="1"/>
          </p:cNvSpPr>
          <p:nvPr>
            <p:ph type="ctrTitle" hasCustomPrompt="1"/>
          </p:nvPr>
        </p:nvSpPr>
        <p:spPr>
          <a:xfrm>
            <a:off x="900000" y="540000"/>
            <a:ext cx="10440000" cy="1253617"/>
          </a:xfrm>
          <a:prstGeom prst="rect">
            <a:avLst/>
          </a:prstGeom>
        </p:spPr>
        <p:txBody>
          <a:bodyPr lIns="0" anchor="t" anchorCtr="0"/>
          <a:lstStyle>
            <a:lvl1pPr marL="0" marR="0" indent="0" algn="l" defTabSz="914400" rtl="0" eaLnBrk="1" fontAlgn="auto" latinLnBrk="0" hangingPunct="1">
              <a:lnSpc>
                <a:spcPct val="100000"/>
              </a:lnSpc>
              <a:spcBef>
                <a:spcPct val="0"/>
              </a:spcBef>
              <a:spcAft>
                <a:spcPts val="0"/>
              </a:spcAft>
              <a:buClrTx/>
              <a:buSzTx/>
              <a:buFontTx/>
              <a:buNone/>
              <a:tabLst/>
              <a:defRPr lang="nl-NL" sz="3000" b="0" i="0" smtClean="0">
                <a:effectLst/>
                <a:latin typeface="GT Walsheim Bold" panose="00000800000000000000" pitchFamily="50" charset="0"/>
                <a:ea typeface="Open Sans" panose="020B0606030504020204" pitchFamily="34" charset="0"/>
                <a:cs typeface="Open Sans" panose="020B0606030504020204" pitchFamily="34" charset="0"/>
              </a:defRPr>
            </a:lvl1pPr>
          </a:lstStyle>
          <a:p>
            <a:r>
              <a:rPr lang="nl-NL" noProof="0"/>
              <a:t>Titel</a:t>
            </a:r>
          </a:p>
        </p:txBody>
      </p:sp>
      <p:pic>
        <p:nvPicPr>
          <p:cNvPr id="12" name="Graphic 11">
            <a:extLst>
              <a:ext uri="{FF2B5EF4-FFF2-40B4-BE49-F238E27FC236}">
                <a16:creationId xmlns:a16="http://schemas.microsoft.com/office/drawing/2014/main" id="{5391CAC9-1042-E444-A757-37D7F863BC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Tree>
    <p:extLst>
      <p:ext uri="{BB962C8B-B14F-4D97-AF65-F5344CB8AC3E}">
        <p14:creationId xmlns:p14="http://schemas.microsoft.com/office/powerpoint/2010/main" val="199771764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chermvullende afbeelding + bijschrift">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1" y="368300"/>
            <a:ext cx="11522074" cy="5220941"/>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
        <p:nvSpPr>
          <p:cNvPr id="4" name="Tijdelijke aanduiding voor tekst 3">
            <a:extLst>
              <a:ext uri="{FF2B5EF4-FFF2-40B4-BE49-F238E27FC236}">
                <a16:creationId xmlns:a16="http://schemas.microsoft.com/office/drawing/2014/main" id="{2644E85E-CA6A-F844-A413-BC9479C4FF28}"/>
              </a:ext>
            </a:extLst>
          </p:cNvPr>
          <p:cNvSpPr>
            <a:spLocks noGrp="1"/>
          </p:cNvSpPr>
          <p:nvPr>
            <p:ph type="body" sz="quarter" idx="19" hasCustomPrompt="1"/>
          </p:nvPr>
        </p:nvSpPr>
        <p:spPr>
          <a:xfrm>
            <a:off x="336551" y="5589242"/>
            <a:ext cx="8660296" cy="900458"/>
          </a:xfrm>
          <a:prstGeom prst="rect">
            <a:avLst/>
          </a:prstGeom>
        </p:spPr>
        <p:txBody>
          <a:bodyPr lIns="0" bIns="0" anchor="b" anchorCtr="0"/>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lang="nl-NL" sz="1200" b="0" i="0" smtClean="0">
                <a:effectLst/>
                <a:latin typeface="GT Walsheim Light" pitchFamily="2" charset="77"/>
                <a:ea typeface="Open Sans Light" panose="020B0306030504020204" pitchFamily="34" charset="0"/>
                <a:cs typeface="Open Sans Light" panose="020B0306030504020204" pitchFamily="34" charset="0"/>
              </a:defRPr>
            </a:lvl1pPr>
          </a:lstStyle>
          <a:p>
            <a:r>
              <a:rPr lang="nl-NL" err="1"/>
              <a:t>Itasita</a:t>
            </a:r>
            <a:r>
              <a:rPr lang="nl-NL"/>
              <a:t> </a:t>
            </a:r>
            <a:r>
              <a:rPr lang="nl-NL" err="1"/>
              <a:t>sima</a:t>
            </a:r>
            <a:r>
              <a:rPr lang="nl-NL"/>
              <a:t> </a:t>
            </a:r>
            <a:r>
              <a:rPr lang="nl-NL" err="1"/>
              <a:t>dolor</a:t>
            </a:r>
            <a:r>
              <a:rPr lang="nl-NL"/>
              <a:t> min </a:t>
            </a:r>
            <a:r>
              <a:rPr lang="nl-NL" err="1"/>
              <a:t>evellor</a:t>
            </a:r>
            <a:r>
              <a:rPr lang="nl-NL"/>
              <a:t> </a:t>
            </a:r>
            <a:r>
              <a:rPr lang="nl-NL" err="1"/>
              <a:t>ratum</a:t>
            </a:r>
            <a:r>
              <a:rPr lang="nl-NL"/>
              <a:t> </a:t>
            </a:r>
            <a:r>
              <a:rPr lang="nl-NL" err="1"/>
              <a:t>laciis</a:t>
            </a:r>
            <a:r>
              <a:rPr lang="nl-NL"/>
              <a:t> et </a:t>
            </a:r>
            <a:r>
              <a:rPr lang="nl-NL" err="1"/>
              <a:t>quam</a:t>
            </a:r>
            <a:r>
              <a:rPr lang="nl-NL"/>
              <a:t> </a:t>
            </a:r>
            <a:r>
              <a:rPr lang="nl-NL" err="1"/>
              <a:t>voluptat</a:t>
            </a:r>
            <a:r>
              <a:rPr lang="nl-NL"/>
              <a:t> ut </a:t>
            </a:r>
            <a:r>
              <a:rPr lang="nl-NL" err="1"/>
              <a:t>lanis</a:t>
            </a:r>
            <a:r>
              <a:rPr lang="nl-NL"/>
              <a:t> </a:t>
            </a:r>
            <a:r>
              <a:rPr lang="nl-NL" err="1"/>
              <a:t>nit</a:t>
            </a:r>
            <a:r>
              <a:rPr lang="nl-NL"/>
              <a:t>, </a:t>
            </a:r>
            <a:r>
              <a:rPr lang="nl-NL" err="1"/>
              <a:t>eium</a:t>
            </a:r>
            <a:r>
              <a:rPr lang="nl-NL"/>
              <a:t> </a:t>
            </a:r>
            <a:r>
              <a:rPr lang="nl-NL" err="1"/>
              <a:t>quidus</a:t>
            </a:r>
            <a:r>
              <a:rPr lang="nl-NL"/>
              <a:t>, </a:t>
            </a:r>
            <a:r>
              <a:rPr lang="nl-NL" err="1"/>
              <a:t>quas</a:t>
            </a:r>
            <a:r>
              <a:rPr lang="nl-NL"/>
              <a:t> </a:t>
            </a:r>
            <a:r>
              <a:rPr lang="nl-NL" err="1"/>
              <a:t>nobis</a:t>
            </a:r>
            <a:r>
              <a:rPr lang="nl-NL"/>
              <a:t> </a:t>
            </a:r>
            <a:r>
              <a:rPr lang="nl-NL" err="1"/>
              <a:t>inusam</a:t>
            </a:r>
            <a:r>
              <a:rPr lang="nl-NL"/>
              <a:t> </a:t>
            </a:r>
            <a:r>
              <a:rPr lang="nl-NL" err="1"/>
              <a:t>cuptate</a:t>
            </a:r>
            <a:r>
              <a:rPr lang="nl-NL"/>
              <a:t> </a:t>
            </a:r>
            <a:r>
              <a:rPr lang="nl-NL" err="1"/>
              <a:t>mper</a:t>
            </a:r>
            <a:r>
              <a:rPr lang="nl-NL"/>
              <a:t> </a:t>
            </a:r>
            <a:r>
              <a:rPr lang="nl-NL" err="1"/>
              <a:t>nobit</a:t>
            </a:r>
            <a:r>
              <a:rPr lang="nl-NL"/>
              <a:t> hit </a:t>
            </a:r>
            <a:r>
              <a:rPr lang="nl-NL" err="1"/>
              <a:t>eliquam</a:t>
            </a:r>
            <a:r>
              <a:rPr lang="nl-NL"/>
              <a:t> </a:t>
            </a:r>
            <a:r>
              <a:rPr lang="nl-NL" err="1"/>
              <a:t>cori</a:t>
            </a:r>
            <a:r>
              <a:rPr lang="nl-NL"/>
              <a:t> </a:t>
            </a:r>
            <a:r>
              <a:rPr lang="nl-NL" err="1"/>
              <a:t>voloreicid</a:t>
            </a:r>
            <a:r>
              <a:rPr lang="nl-NL"/>
              <a:t> </a:t>
            </a:r>
            <a:r>
              <a:rPr lang="nl-NL" err="1"/>
              <a:t>mil</a:t>
            </a:r>
            <a:r>
              <a:rPr lang="nl-NL"/>
              <a:t> </a:t>
            </a:r>
            <a:r>
              <a:rPr lang="nl-NL" err="1"/>
              <a:t>minihilis</a:t>
            </a:r>
            <a:r>
              <a:rPr lang="nl-NL"/>
              <a:t> </a:t>
            </a:r>
            <a:r>
              <a:rPr lang="nl-NL" err="1"/>
              <a:t>aut</a:t>
            </a:r>
            <a:r>
              <a:rPr lang="nl-NL"/>
              <a:t> </a:t>
            </a:r>
            <a:r>
              <a:rPr lang="nl-NL" err="1"/>
              <a:t>milit</a:t>
            </a:r>
            <a:r>
              <a:rPr lang="nl-NL"/>
              <a:t> es </a:t>
            </a:r>
            <a:r>
              <a:rPr lang="nl-NL" err="1"/>
              <a:t>sum</a:t>
            </a:r>
            <a:r>
              <a:rPr lang="nl-NL"/>
              <a:t> </a:t>
            </a:r>
            <a:r>
              <a:rPr lang="nl-NL" err="1"/>
              <a:t>eicatet</a:t>
            </a:r>
            <a:r>
              <a:rPr lang="nl-NL"/>
              <a:t> ad mi, </a:t>
            </a:r>
            <a:r>
              <a:rPr lang="nl-NL" err="1"/>
              <a:t>unt</a:t>
            </a:r>
            <a:r>
              <a:rPr lang="nl-NL"/>
              <a:t> </a:t>
            </a:r>
            <a:r>
              <a:rPr lang="nl-NL" err="1"/>
              <a:t>qui</a:t>
            </a:r>
            <a:r>
              <a:rPr lang="nl-NL"/>
              <a:t> </a:t>
            </a:r>
            <a:r>
              <a:rPr lang="nl-NL" err="1"/>
              <a:t>dionseq</a:t>
            </a:r>
            <a:r>
              <a:rPr lang="nl-NL"/>
              <a:t> </a:t>
            </a:r>
            <a:r>
              <a:rPr lang="nl-NL" err="1"/>
              <a:t>uatusae</a:t>
            </a:r>
            <a:r>
              <a:rPr lang="nl-NL"/>
              <a:t> </a:t>
            </a:r>
            <a:r>
              <a:rPr lang="nl-NL" err="1"/>
              <a:t>verferf</a:t>
            </a:r>
            <a:r>
              <a:rPr lang="nl-NL"/>
              <a:t> </a:t>
            </a:r>
            <a:r>
              <a:rPr lang="nl-NL" err="1"/>
              <a:t>erumquunt</a:t>
            </a:r>
            <a:r>
              <a:rPr lang="nl-NL"/>
              <a:t>. &lt;Max. 40 woorden&gt; </a:t>
            </a:r>
          </a:p>
        </p:txBody>
      </p:sp>
      <p:pic>
        <p:nvPicPr>
          <p:cNvPr id="7" name="Graphic 6">
            <a:extLst>
              <a:ext uri="{FF2B5EF4-FFF2-40B4-BE49-F238E27FC236}">
                <a16:creationId xmlns:a16="http://schemas.microsoft.com/office/drawing/2014/main" id="{E532A24B-E862-5941-B2B1-025948F101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65762" y="5839144"/>
            <a:ext cx="948474" cy="656636"/>
          </a:xfrm>
          <a:prstGeom prst="rect">
            <a:avLst/>
          </a:prstGeom>
        </p:spPr>
      </p:pic>
    </p:spTree>
    <p:extLst>
      <p:ext uri="{BB962C8B-B14F-4D97-AF65-F5344CB8AC3E}">
        <p14:creationId xmlns:p14="http://schemas.microsoft.com/office/powerpoint/2010/main" val="168599789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Schermvullende afbeelding">
    <p:bg bwMode="gray">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6BA2A577-21F1-7046-AA42-DF49AEC8BCF0}"/>
              </a:ext>
            </a:extLst>
          </p:cNvPr>
          <p:cNvSpPr>
            <a:spLocks noGrp="1"/>
          </p:cNvSpPr>
          <p:nvPr>
            <p:ph type="pic" sz="quarter" idx="18" hasCustomPrompt="1"/>
          </p:nvPr>
        </p:nvSpPr>
        <p:spPr>
          <a:xfrm>
            <a:off x="336551" y="368300"/>
            <a:ext cx="11522074" cy="6121400"/>
          </a:xfrm>
          <a:prstGeom prst="rect">
            <a:avLst/>
          </a:prstGeom>
          <a:solidFill>
            <a:schemeClr val="bg1"/>
          </a:solidFill>
          <a:ln>
            <a:noFill/>
          </a:ln>
        </p:spPr>
        <p:txBody>
          <a:bodyPr anchor="ctr" anchorCtr="0"/>
          <a:lstStyle>
            <a:lvl1pPr algn="ctr">
              <a:defRPr b="0" i="0">
                <a:latin typeface="GT Walsheim Light" pitchFamily="2" charset="77"/>
                <a:ea typeface="Open Sans Light" panose="020B0306030504020204" pitchFamily="34" charset="0"/>
                <a:cs typeface="Open Sans Light" panose="020B0306030504020204" pitchFamily="34" charset="0"/>
              </a:defRPr>
            </a:lvl1pPr>
          </a:lstStyle>
          <a:p>
            <a:r>
              <a:rPr lang="nl-NL" noProof="0"/>
              <a:t>Klik op icoontje om een beeld in te voegen</a:t>
            </a:r>
          </a:p>
        </p:txBody>
      </p:sp>
    </p:spTree>
    <p:extLst>
      <p:ext uri="{BB962C8B-B14F-4D97-AF65-F5344CB8AC3E}">
        <p14:creationId xmlns:p14="http://schemas.microsoft.com/office/powerpoint/2010/main" val="4226309169"/>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sclaimer">
    <p:bg bwMode="gray">
      <p:bgPr>
        <a:solidFill>
          <a:schemeClr val="tx2"/>
        </a:solidFill>
        <a:effectLst/>
      </p:bgPr>
    </p:bg>
    <p:spTree>
      <p:nvGrpSpPr>
        <p:cNvPr id="1" name=""/>
        <p:cNvGrpSpPr/>
        <p:nvPr/>
      </p:nvGrpSpPr>
      <p:grpSpPr>
        <a:xfrm>
          <a:off x="0" y="0"/>
          <a:ext cx="0" cy="0"/>
          <a:chOff x="0" y="0"/>
          <a:chExt cx="0" cy="0"/>
        </a:xfrm>
      </p:grpSpPr>
      <p:sp>
        <p:nvSpPr>
          <p:cNvPr id="22" name="Tekstvak 21">
            <a:extLst>
              <a:ext uri="{FF2B5EF4-FFF2-40B4-BE49-F238E27FC236}">
                <a16:creationId xmlns:a16="http://schemas.microsoft.com/office/drawing/2014/main" id="{C3DDE77D-D71F-704C-A2D4-463407928C14}"/>
              </a:ext>
            </a:extLst>
          </p:cNvPr>
          <p:cNvSpPr txBox="1"/>
          <p:nvPr/>
        </p:nvSpPr>
        <p:spPr>
          <a:xfrm>
            <a:off x="4315333" y="3452836"/>
            <a:ext cx="3529584" cy="192104"/>
          </a:xfrm>
          <a:prstGeom prst="rect">
            <a:avLst/>
          </a:prstGeom>
          <a:noFill/>
        </p:spPr>
        <p:txBody>
          <a:bodyPr wrap="square" lIns="0" tIns="0" rIns="0" bIns="0" rtlCol="0">
            <a:spAutoFit/>
          </a:bodyPr>
          <a:lstStyle/>
          <a:p>
            <a:pPr marL="0" marR="0" lvl="0" indent="0" algn="ctr" defTabSz="914400" rtl="0" eaLnBrk="1" fontAlgn="auto" latinLnBrk="0" hangingPunct="1">
              <a:lnSpc>
                <a:spcPct val="110000"/>
              </a:lnSpc>
              <a:spcBef>
                <a:spcPts val="0"/>
              </a:spcBef>
              <a:spcAft>
                <a:spcPts val="0"/>
              </a:spcAft>
              <a:buClrTx/>
              <a:buSzTx/>
              <a:buFont typeface="Arial" pitchFamily="34" charset="0"/>
              <a:buNone/>
              <a:tabLst/>
              <a:defRPr/>
            </a:pPr>
            <a: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t>© Universiteit Utrecht</a:t>
            </a:r>
          </a:p>
        </p:txBody>
      </p:sp>
      <p:sp>
        <p:nvSpPr>
          <p:cNvPr id="3" name="Rechthoek 2">
            <a:extLst>
              <a:ext uri="{FF2B5EF4-FFF2-40B4-BE49-F238E27FC236}">
                <a16:creationId xmlns:a16="http://schemas.microsoft.com/office/drawing/2014/main" id="{733AA642-5FC3-A649-8D82-91CB9D7210E1}"/>
              </a:ext>
            </a:extLst>
          </p:cNvPr>
          <p:cNvSpPr/>
          <p:nvPr/>
        </p:nvSpPr>
        <p:spPr>
          <a:xfrm>
            <a:off x="2317751" y="2823402"/>
            <a:ext cx="7524749" cy="461665"/>
          </a:xfrm>
          <a:prstGeom prst="rect">
            <a:avLst/>
          </a:prstGeom>
        </p:spPr>
        <p:txBody>
          <a:bodyPr wrap="square">
            <a:spAutoFit/>
          </a:bodyPr>
          <a:lstStyle/>
          <a:p>
            <a:pPr algn="ctr"/>
            <a: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t>De informatie in deze presentatie is met zorg samengesteld, </a:t>
            </a:r>
            <a:b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br>
            <a:r>
              <a:rPr kumimoji="0" lang="nl-NL" sz="1200" b="0" i="0" u="none" strike="noStrike" kern="1200" cap="none" spc="0" normalizeH="0" baseline="0" noProof="0">
                <a:ln>
                  <a:noFill/>
                </a:ln>
                <a:solidFill>
                  <a:schemeClr val="bg1"/>
                </a:solidFill>
                <a:effectLst/>
                <a:uLnTx/>
                <a:uFillTx/>
                <a:latin typeface="GT Walsheim Light" pitchFamily="2" charset="77"/>
                <a:ea typeface="Open Sans Light" panose="020B0306030504020204" pitchFamily="34" charset="0"/>
                <a:cs typeface="Open Sans Light" panose="020B0306030504020204" pitchFamily="34" charset="0"/>
              </a:rPr>
              <a:t>maar er kunnen geen rechten ontleend worden aan de inhoud.</a:t>
            </a:r>
          </a:p>
        </p:txBody>
      </p:sp>
      <p:pic>
        <p:nvPicPr>
          <p:cNvPr id="4" name="Afbeelding 3">
            <a:extLst>
              <a:ext uri="{FF2B5EF4-FFF2-40B4-BE49-F238E27FC236}">
                <a16:creationId xmlns:a16="http://schemas.microsoft.com/office/drawing/2014/main" id="{3EB5BEF2-4127-4D41-929F-4740AC236FBD}"/>
              </a:ext>
            </a:extLst>
          </p:cNvPr>
          <p:cNvPicPr>
            <a:picLocks noChangeAspect="1"/>
          </p:cNvPicPr>
          <p:nvPr userDrawn="1"/>
        </p:nvPicPr>
        <p:blipFill>
          <a:blip r:embed="rId2"/>
          <a:stretch>
            <a:fillRect/>
          </a:stretch>
        </p:blipFill>
        <p:spPr>
          <a:xfrm>
            <a:off x="0" y="4420665"/>
            <a:ext cx="12195175" cy="2439035"/>
          </a:xfrm>
          <a:prstGeom prst="rect">
            <a:avLst/>
          </a:prstGeom>
        </p:spPr>
      </p:pic>
    </p:spTree>
    <p:extLst>
      <p:ext uri="{BB962C8B-B14F-4D97-AF65-F5344CB8AC3E}">
        <p14:creationId xmlns:p14="http://schemas.microsoft.com/office/powerpoint/2010/main" val="877267039"/>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LEEG">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27890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pagina - PINK">
    <p:bg bwMode="gray">
      <p:bgPr>
        <a:solidFill>
          <a:schemeClr val="accent3"/>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07DC765-D475-0542-A1D8-83C7931101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665" y="1549215"/>
            <a:ext cx="3334335" cy="3552265"/>
          </a:xfrm>
          <a:prstGeom prst="rect">
            <a:avLst/>
          </a:prstGeom>
        </p:spPr>
      </p:pic>
      <p:sp>
        <p:nvSpPr>
          <p:cNvPr id="13" name="Tijdelijke aanduiding voor datum 3">
            <a:extLst>
              <a:ext uri="{FF2B5EF4-FFF2-40B4-BE49-F238E27FC236}">
                <a16:creationId xmlns:a16="http://schemas.microsoft.com/office/drawing/2014/main" id="{8B929335-651C-5248-93F4-0CFFEFF62E81}"/>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4" name="Titel 1">
            <a:extLst>
              <a:ext uri="{FF2B5EF4-FFF2-40B4-BE49-F238E27FC236}">
                <a16:creationId xmlns:a16="http://schemas.microsoft.com/office/drawing/2014/main" id="{EEBAF17C-2F5A-4649-A7F4-24CC19BB264E}"/>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496BD18A-B7E5-9B41-9874-7F906415EF1B}"/>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8C51B2FB-0E2B-B947-9D82-9E0A9DB807F0}"/>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4E831F44-5CD2-441E-8C0D-A067D3E29CCC}"/>
              </a:ext>
            </a:extLst>
          </p:cNvPr>
          <p:cNvPicPr>
            <a:picLocks noChangeAspect="1"/>
          </p:cNvPicPr>
          <p:nvPr userDrawn="1"/>
        </p:nvPicPr>
        <p:blipFill>
          <a:blip r:embed="rId4"/>
          <a:stretch>
            <a:fillRect/>
          </a:stretch>
        </p:blipFill>
        <p:spPr>
          <a:xfrm>
            <a:off x="0" y="4420668"/>
            <a:ext cx="12195175" cy="2439035"/>
          </a:xfrm>
          <a:prstGeom prst="rect">
            <a:avLst/>
          </a:prstGeom>
        </p:spPr>
      </p:pic>
    </p:spTree>
    <p:extLst>
      <p:ext uri="{BB962C8B-B14F-4D97-AF65-F5344CB8AC3E}">
        <p14:creationId xmlns:p14="http://schemas.microsoft.com/office/powerpoint/2010/main" val="1454210703"/>
      </p:ext>
    </p:extLst>
  </p:cSld>
  <p:clrMapOvr>
    <a:masterClrMapping/>
  </p:clrMapOvr>
  <p:extLst>
    <p:ext uri="{DCECCB84-F9BA-43D5-87BE-67443E8EF086}">
      <p15:sldGuideLst xmlns:p15="http://schemas.microsoft.com/office/powerpoint/2012/main">
        <p15:guide id="17" orient="horz" pos="211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el pagina - groen">
    <p:bg bwMode="gray">
      <p:bgPr>
        <a:solidFill>
          <a:schemeClr val="accent2"/>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507DC765-D475-0542-A1D8-83C7931101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5665" y="1549215"/>
            <a:ext cx="3334335" cy="3552265"/>
          </a:xfrm>
          <a:prstGeom prst="rect">
            <a:avLst/>
          </a:prstGeom>
        </p:spPr>
      </p:pic>
      <p:sp>
        <p:nvSpPr>
          <p:cNvPr id="13" name="Tijdelijke aanduiding voor datum 3">
            <a:extLst>
              <a:ext uri="{FF2B5EF4-FFF2-40B4-BE49-F238E27FC236}">
                <a16:creationId xmlns:a16="http://schemas.microsoft.com/office/drawing/2014/main" id="{8B929335-651C-5248-93F4-0CFFEFF62E81}"/>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4" name="Titel 1">
            <a:extLst>
              <a:ext uri="{FF2B5EF4-FFF2-40B4-BE49-F238E27FC236}">
                <a16:creationId xmlns:a16="http://schemas.microsoft.com/office/drawing/2014/main" id="{EEBAF17C-2F5A-4649-A7F4-24CC19BB264E}"/>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5" name="Tijdelijke aanduiding voor tekst 32">
            <a:extLst>
              <a:ext uri="{FF2B5EF4-FFF2-40B4-BE49-F238E27FC236}">
                <a16:creationId xmlns:a16="http://schemas.microsoft.com/office/drawing/2014/main" id="{496BD18A-B7E5-9B41-9874-7F906415EF1B}"/>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6" name="Tijdelijke aanduiding voor tekst 34">
            <a:extLst>
              <a:ext uri="{FF2B5EF4-FFF2-40B4-BE49-F238E27FC236}">
                <a16:creationId xmlns:a16="http://schemas.microsoft.com/office/drawing/2014/main" id="{8C51B2FB-0E2B-B947-9D82-9E0A9DB807F0}"/>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4E831F44-5CD2-441E-8C0D-A067D3E29CCC}"/>
              </a:ext>
            </a:extLst>
          </p:cNvPr>
          <p:cNvPicPr>
            <a:picLocks noChangeAspect="1"/>
          </p:cNvPicPr>
          <p:nvPr userDrawn="1"/>
        </p:nvPicPr>
        <p:blipFill>
          <a:blip r:embed="rId4"/>
          <a:stretch>
            <a:fillRect/>
          </a:stretch>
        </p:blipFill>
        <p:spPr>
          <a:xfrm>
            <a:off x="0" y="4420668"/>
            <a:ext cx="12195175" cy="2439035"/>
          </a:xfrm>
          <a:prstGeom prst="rect">
            <a:avLst/>
          </a:prstGeom>
        </p:spPr>
      </p:pic>
    </p:spTree>
    <p:extLst>
      <p:ext uri="{BB962C8B-B14F-4D97-AF65-F5344CB8AC3E}">
        <p14:creationId xmlns:p14="http://schemas.microsoft.com/office/powerpoint/2010/main" val="1735015888"/>
      </p:ext>
    </p:extLst>
  </p:cSld>
  <p:clrMapOvr>
    <a:masterClrMapping/>
  </p:clrMapOvr>
  <p:extLst>
    <p:ext uri="{DCECCB84-F9BA-43D5-87BE-67443E8EF086}">
      <p15:sldGuideLst xmlns:p15="http://schemas.microsoft.com/office/powerpoint/2012/main">
        <p15:guide id="17" orient="horz" pos="211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pagina - PINK LIGHT">
    <p:bg bwMode="gray">
      <p:bgPr>
        <a:solidFill>
          <a:srgbClr val="F5A598"/>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091" y="1549215"/>
            <a:ext cx="3334334"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716F6F8F-8A57-4322-BBF6-6EF2030ACC68}"/>
              </a:ext>
            </a:extLst>
          </p:cNvPr>
          <p:cNvPicPr>
            <a:picLocks noChangeAspect="1"/>
          </p:cNvPicPr>
          <p:nvPr userDrawn="1"/>
        </p:nvPicPr>
        <p:blipFill>
          <a:blip r:embed="rId4"/>
          <a:stretch>
            <a:fillRect/>
          </a:stretch>
        </p:blipFill>
        <p:spPr>
          <a:xfrm>
            <a:off x="0" y="4428979"/>
            <a:ext cx="12195175" cy="2439035"/>
          </a:xfrm>
          <a:prstGeom prst="rect">
            <a:avLst/>
          </a:prstGeom>
        </p:spPr>
      </p:pic>
    </p:spTree>
    <p:extLst>
      <p:ext uri="{BB962C8B-B14F-4D97-AF65-F5344CB8AC3E}">
        <p14:creationId xmlns:p14="http://schemas.microsoft.com/office/powerpoint/2010/main" val="250506438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el pagina - bruin">
    <p:bg bwMode="gray">
      <p:bgPr>
        <a:solidFill>
          <a:srgbClr val="97751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17091" y="1549215"/>
            <a:ext cx="3334334"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chemeClr val="tx2"/>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5" name="Afbeelding 4">
            <a:extLst>
              <a:ext uri="{FF2B5EF4-FFF2-40B4-BE49-F238E27FC236}">
                <a16:creationId xmlns:a16="http://schemas.microsoft.com/office/drawing/2014/main" id="{716F6F8F-8A57-4322-BBF6-6EF2030ACC68}"/>
              </a:ext>
            </a:extLst>
          </p:cNvPr>
          <p:cNvPicPr>
            <a:picLocks noChangeAspect="1"/>
          </p:cNvPicPr>
          <p:nvPr userDrawn="1"/>
        </p:nvPicPr>
        <p:blipFill>
          <a:blip r:embed="rId4"/>
          <a:stretch>
            <a:fillRect/>
          </a:stretch>
        </p:blipFill>
        <p:spPr>
          <a:xfrm>
            <a:off x="0" y="4428979"/>
            <a:ext cx="12195175" cy="2439035"/>
          </a:xfrm>
          <a:prstGeom prst="rect">
            <a:avLst/>
          </a:prstGeom>
        </p:spPr>
      </p:pic>
    </p:spTree>
    <p:extLst>
      <p:ext uri="{BB962C8B-B14F-4D97-AF65-F5344CB8AC3E}">
        <p14:creationId xmlns:p14="http://schemas.microsoft.com/office/powerpoint/2010/main" val="227364998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pagina - YELLOW PURPLE">
    <p:bg bwMode="gray">
      <p:bgPr>
        <a:solidFill>
          <a:srgbClr val="F1D528"/>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51C0402-1AA5-3342-B639-74B8E61F557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7566" y="1549215"/>
            <a:ext cx="3334334" cy="3552265"/>
          </a:xfrm>
          <a:prstGeom prst="rect">
            <a:avLst/>
          </a:prstGeom>
        </p:spPr>
      </p:pic>
      <p:sp>
        <p:nvSpPr>
          <p:cNvPr id="11" name="Tijdelijke aanduiding voor datum 3">
            <a:extLst>
              <a:ext uri="{FF2B5EF4-FFF2-40B4-BE49-F238E27FC236}">
                <a16:creationId xmlns:a16="http://schemas.microsoft.com/office/drawing/2014/main" id="{23C12600-44CD-5B4A-9A00-47FF30CF0CAC}"/>
              </a:ext>
            </a:extLst>
          </p:cNvPr>
          <p:cNvSpPr>
            <a:spLocks noGrp="1"/>
          </p:cNvSpPr>
          <p:nvPr>
            <p:ph type="dt" sz="half" idx="10"/>
          </p:nvPr>
        </p:nvSpPr>
        <p:spPr>
          <a:xfrm>
            <a:off x="4470401" y="4870211"/>
            <a:ext cx="7198424" cy="231269"/>
          </a:xfrm>
          <a:prstGeom prst="rect">
            <a:avLst/>
          </a:prstGeom>
        </p:spPr>
        <p:txBody>
          <a:bodyPr rIns="0"/>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fld id="{16A1F7B8-8C2F-6042-8F82-7696467E56F4}" type="datetime1">
              <a:rPr lang="nl-NL" smtClean="0"/>
              <a:pPr/>
              <a:t>16-06-2025</a:t>
            </a:fld>
            <a:endParaRPr lang="nl-NL"/>
          </a:p>
        </p:txBody>
      </p:sp>
      <p:sp>
        <p:nvSpPr>
          <p:cNvPr id="15" name="Titel 1">
            <a:extLst>
              <a:ext uri="{FF2B5EF4-FFF2-40B4-BE49-F238E27FC236}">
                <a16:creationId xmlns:a16="http://schemas.microsoft.com/office/drawing/2014/main" id="{95DEF094-2ACC-9F4E-9DF4-CBF649C1D397}"/>
              </a:ext>
            </a:extLst>
          </p:cNvPr>
          <p:cNvSpPr>
            <a:spLocks noGrp="1"/>
          </p:cNvSpPr>
          <p:nvPr>
            <p:ph type="ctrTitle" hasCustomPrompt="1"/>
          </p:nvPr>
        </p:nvSpPr>
        <p:spPr>
          <a:xfrm>
            <a:off x="4470401" y="1549215"/>
            <a:ext cx="7198424" cy="2787509"/>
          </a:xfrm>
          <a:prstGeom prst="rect">
            <a:avLst/>
          </a:prstGeom>
        </p:spPr>
        <p:txBody>
          <a:bodyPr anchor="t" anchorCtr="0"/>
          <a:lstStyle>
            <a:lvl1pPr algn="l">
              <a:defRPr sz="5000" b="0" i="0">
                <a:solidFill>
                  <a:srgbClr val="6B519C"/>
                </a:solidFill>
                <a:latin typeface="GT Walsheim Light" pitchFamily="2" charset="77"/>
              </a:defRPr>
            </a:lvl1pPr>
          </a:lstStyle>
          <a:p>
            <a:r>
              <a:rPr lang="nl-NL" noProof="0"/>
              <a:t>Plaats hier een titel</a:t>
            </a:r>
            <a:br>
              <a:rPr lang="nl-NL" noProof="0"/>
            </a:br>
            <a:r>
              <a:rPr lang="nl-NL" noProof="0"/>
              <a:t>die de aandacht vraagt</a:t>
            </a:r>
          </a:p>
        </p:txBody>
      </p:sp>
      <p:sp>
        <p:nvSpPr>
          <p:cNvPr id="16" name="Tijdelijke aanduiding voor tekst 32">
            <a:extLst>
              <a:ext uri="{FF2B5EF4-FFF2-40B4-BE49-F238E27FC236}">
                <a16:creationId xmlns:a16="http://schemas.microsoft.com/office/drawing/2014/main" id="{1108CFDA-6FC2-7E48-AEEC-FE4D2DE16886}"/>
              </a:ext>
            </a:extLst>
          </p:cNvPr>
          <p:cNvSpPr>
            <a:spLocks noGrp="1"/>
          </p:cNvSpPr>
          <p:nvPr>
            <p:ph type="body" sz="quarter" idx="15" hasCustomPrompt="1"/>
          </p:nvPr>
        </p:nvSpPr>
        <p:spPr>
          <a:xfrm>
            <a:off x="4470401" y="4336724"/>
            <a:ext cx="7198424" cy="217169"/>
          </a:xfrm>
          <a:prstGeom prst="rect">
            <a:avLst/>
          </a:prstGeom>
        </p:spPr>
        <p:txBody>
          <a:bodyPr/>
          <a:lstStyle>
            <a:lvl1pPr marL="0" marR="0" indent="0" algn="l" defTabSz="914400" rtl="0" eaLnBrk="1" fontAlgn="auto" latinLnBrk="0" hangingPunct="1">
              <a:lnSpc>
                <a:spcPct val="110000"/>
              </a:lnSpc>
              <a:spcBef>
                <a:spcPts val="0"/>
              </a:spcBef>
              <a:spcAft>
                <a:spcPts val="0"/>
              </a:spcAft>
              <a:buClrTx/>
              <a:buSzTx/>
              <a:buFont typeface="Arial" pitchFamily="34" charset="0"/>
              <a:buNone/>
              <a:tabLst/>
              <a:defRPr sz="1200" b="0" i="0">
                <a:solidFill>
                  <a:schemeClr val="bg1"/>
                </a:solidFill>
                <a:latin typeface="GT Walsheim Light" pitchFamily="2" charset="77"/>
                <a:ea typeface="Open Sans" panose="020B0606030504020204" pitchFamily="34" charset="0"/>
                <a:cs typeface="Open Sans" panose="020B0606030504020204" pitchFamily="34" charset="0"/>
              </a:defRPr>
            </a:lvl1pPr>
          </a:lstStyle>
          <a:p>
            <a:r>
              <a:rPr lang="nl-NL" noProof="0"/>
              <a:t>Naam Achternaam</a:t>
            </a:r>
          </a:p>
        </p:txBody>
      </p:sp>
      <p:sp>
        <p:nvSpPr>
          <p:cNvPr id="18" name="Tijdelijke aanduiding voor tekst 34">
            <a:extLst>
              <a:ext uri="{FF2B5EF4-FFF2-40B4-BE49-F238E27FC236}">
                <a16:creationId xmlns:a16="http://schemas.microsoft.com/office/drawing/2014/main" id="{50AA8B38-6643-A94D-83C8-AA9A8A6AC665}"/>
              </a:ext>
            </a:extLst>
          </p:cNvPr>
          <p:cNvSpPr>
            <a:spLocks noGrp="1"/>
          </p:cNvSpPr>
          <p:nvPr>
            <p:ph type="body" sz="quarter" idx="16" hasCustomPrompt="1"/>
          </p:nvPr>
        </p:nvSpPr>
        <p:spPr>
          <a:xfrm>
            <a:off x="4470401" y="4553893"/>
            <a:ext cx="7198424" cy="270592"/>
          </a:xfrm>
          <a:prstGeom prst="rect">
            <a:avLst/>
          </a:prstGeom>
        </p:spPr>
        <p:txBody>
          <a:bodyPr/>
          <a:lstStyle>
            <a:lvl1pPr algn="l">
              <a:defRPr sz="1200" b="0" i="0">
                <a:solidFill>
                  <a:schemeClr val="bg1"/>
                </a:solidFill>
                <a:latin typeface="GT Walsheim Light" pitchFamily="2" charset="77"/>
                <a:ea typeface="Open Sans Light" panose="020B0306030504020204" pitchFamily="34" charset="0"/>
                <a:cs typeface="Open Sans Light" panose="020B0306030504020204" pitchFamily="34" charset="0"/>
              </a:defRPr>
            </a:lvl1pPr>
          </a:lstStyle>
          <a:p>
            <a:r>
              <a:rPr lang="nl-NL" noProof="0"/>
              <a:t>Functie</a:t>
            </a:r>
          </a:p>
        </p:txBody>
      </p:sp>
      <p:pic>
        <p:nvPicPr>
          <p:cNvPr id="3" name="Afbeelding 2">
            <a:extLst>
              <a:ext uri="{FF2B5EF4-FFF2-40B4-BE49-F238E27FC236}">
                <a16:creationId xmlns:a16="http://schemas.microsoft.com/office/drawing/2014/main" id="{726D07C0-4A2E-4E50-AC90-D43ACFC7ED3B}"/>
              </a:ext>
            </a:extLst>
          </p:cNvPr>
          <p:cNvPicPr>
            <a:picLocks noChangeAspect="1"/>
          </p:cNvPicPr>
          <p:nvPr userDrawn="1"/>
        </p:nvPicPr>
        <p:blipFill>
          <a:blip r:embed="rId4"/>
          <a:stretch>
            <a:fillRect/>
          </a:stretch>
        </p:blipFill>
        <p:spPr>
          <a:xfrm>
            <a:off x="0" y="4412357"/>
            <a:ext cx="12195175" cy="2439035"/>
          </a:xfrm>
          <a:prstGeom prst="rect">
            <a:avLst/>
          </a:prstGeom>
        </p:spPr>
      </p:pic>
    </p:spTree>
    <p:extLst>
      <p:ext uri="{BB962C8B-B14F-4D97-AF65-F5344CB8AC3E}">
        <p14:creationId xmlns:p14="http://schemas.microsoft.com/office/powerpoint/2010/main" val="46683465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832065"/>
      </p:ext>
    </p:extLst>
  </p:cSld>
  <p:clrMap bg1="lt1" tx1="dk1" bg2="lt2" tx2="dk2" accent1="accent1" accent2="accent2" accent3="accent3" accent4="accent4" accent5="accent5" accent6="accent6" hlink="hlink" folHlink="folHlink"/>
  <p:sldLayoutIdLst>
    <p:sldLayoutId id="2147483727" r:id="rId1"/>
    <p:sldLayoutId id="2147483706" r:id="rId2"/>
    <p:sldLayoutId id="2147483741" r:id="rId3"/>
    <p:sldLayoutId id="2147483767" r:id="rId4"/>
    <p:sldLayoutId id="2147483742" r:id="rId5"/>
    <p:sldLayoutId id="2147483768" r:id="rId6"/>
    <p:sldLayoutId id="2147483743" r:id="rId7"/>
    <p:sldLayoutId id="2147483766" r:id="rId8"/>
    <p:sldLayoutId id="2147483745" r:id="rId9"/>
    <p:sldLayoutId id="2147483769" r:id="rId10"/>
    <p:sldLayoutId id="2147483736" r:id="rId11"/>
    <p:sldLayoutId id="2147483725" r:id="rId12"/>
    <p:sldLayoutId id="2147483744" r:id="rId13"/>
    <p:sldLayoutId id="2147483760" r:id="rId14"/>
    <p:sldLayoutId id="2147483761" r:id="rId15"/>
    <p:sldLayoutId id="2147483763" r:id="rId16"/>
    <p:sldLayoutId id="2147483764" r:id="rId17"/>
    <p:sldLayoutId id="2147483765" r:id="rId18"/>
    <p:sldLayoutId id="2147483762" r:id="rId19"/>
    <p:sldLayoutId id="2147483737" r:id="rId20"/>
    <p:sldLayoutId id="2147483748" r:id="rId21"/>
    <p:sldLayoutId id="2147483739" r:id="rId22"/>
    <p:sldLayoutId id="2147483749" r:id="rId23"/>
    <p:sldLayoutId id="2147483750" r:id="rId24"/>
    <p:sldLayoutId id="2147483751" r:id="rId25"/>
    <p:sldLayoutId id="2147483752" r:id="rId26"/>
    <p:sldLayoutId id="2147483753" r:id="rId27"/>
    <p:sldLayoutId id="2147483731" r:id="rId28"/>
    <p:sldLayoutId id="2147483732" r:id="rId29"/>
    <p:sldLayoutId id="2147483755" r:id="rId30"/>
    <p:sldLayoutId id="2147483756" r:id="rId31"/>
    <p:sldLayoutId id="2147483757" r:id="rId32"/>
    <p:sldLayoutId id="2147483758" r:id="rId33"/>
    <p:sldLayoutId id="2147483759" r:id="rId34"/>
    <p:sldLayoutId id="2147483754" r:id="rId35"/>
    <p:sldLayoutId id="2147483709" r:id="rId36"/>
    <p:sldLayoutId id="2147483729" r:id="rId37"/>
    <p:sldLayoutId id="2147483746" r:id="rId38"/>
    <p:sldLayoutId id="2147483728" r:id="rId39"/>
    <p:sldLayoutId id="2147483708" r:id="rId40"/>
    <p:sldLayoutId id="2147483747" r:id="rId41"/>
    <p:sldLayoutId id="2147483740" r:id="rId42"/>
    <p:sldLayoutId id="2147483730" r:id="rId43"/>
    <p:sldLayoutId id="2147483712" r:id="rId44"/>
    <p:sldLayoutId id="2147483711" r:id="rId45"/>
    <p:sldLayoutId id="2147483716" r:id="rId46"/>
    <p:sldLayoutId id="2147483734" r:id="rId47"/>
  </p:sldLayoutIdLst>
  <p:hf hdr="0" ftr="0"/>
  <p:txStyles>
    <p:titleStyle>
      <a:lvl1pPr algn="l" defTabSz="914400" rtl="0" eaLnBrk="1" latinLnBrk="0" hangingPunct="1">
        <a:spcBef>
          <a:spcPct val="0"/>
        </a:spcBef>
        <a:buNone/>
        <a:defRPr sz="2100" b="0" i="0" kern="1200">
          <a:solidFill>
            <a:schemeClr val="tx1"/>
          </a:solidFill>
          <a:latin typeface="Merriweather Regular" panose="02060503050406030704" pitchFamily="18" charset="77"/>
          <a:ea typeface="+mj-ea"/>
          <a:cs typeface="+mj-cs"/>
        </a:defRPr>
      </a:lvl1pPr>
    </p:titleStyle>
    <p:bodyStyle>
      <a:lvl1pPr marL="0" indent="0" algn="l" defTabSz="914400" rtl="0" eaLnBrk="1" latinLnBrk="0" hangingPunct="1">
        <a:lnSpc>
          <a:spcPct val="110000"/>
        </a:lnSpc>
        <a:spcBef>
          <a:spcPts val="0"/>
        </a:spcBef>
        <a:buFont typeface="Arial" pitchFamily="34" charset="0"/>
        <a:buNone/>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10000"/>
        </a:lnSpc>
        <a:spcBef>
          <a:spcPts val="0"/>
        </a:spcBef>
        <a:buFont typeface="Arial" pitchFamily="34" charset="0"/>
        <a:buNone/>
        <a:defRPr sz="1600" b="1"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70000" indent="-270000" algn="l" defTabSz="914400" rtl="0" eaLnBrk="1" latinLnBrk="0" hangingPunct="1">
        <a:lnSpc>
          <a:spcPct val="110000"/>
        </a:lnSpc>
        <a:spcBef>
          <a:spcPts val="210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810000" indent="-270000" algn="l" defTabSz="914400" rtl="0" eaLnBrk="1" latinLnBrk="0" hangingPunct="1">
        <a:lnSpc>
          <a:spcPct val="110000"/>
        </a:lnSpc>
        <a:spcBef>
          <a:spcPts val="0"/>
        </a:spcBef>
        <a:buFont typeface="Verdana" pitchFamily="34" charset="0"/>
        <a:buChar char="–"/>
        <a:defRPr sz="1600" b="0" i="0"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userDrawn="1">
          <p15:clr>
            <a:srgbClr val="F26B43"/>
          </p15:clr>
        </p15:guide>
        <p15:guide id="2" pos="1913" userDrawn="1">
          <p15:clr>
            <a:srgbClr val="F26B43"/>
          </p15:clr>
        </p15:guide>
        <p15:guide id="3"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6.sv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54.jpeg"/><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42FE156E-157B-B94A-94F7-A4FDDEECDB8A}"/>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a:stretch/>
        </p:blipFill>
        <p:spPr>
          <a:xfrm>
            <a:off x="0" y="-1"/>
            <a:ext cx="12195176" cy="7584507"/>
          </a:xfrm>
        </p:spPr>
      </p:pic>
      <p:pic>
        <p:nvPicPr>
          <p:cNvPr id="22" name="Graphic 21">
            <a:extLst>
              <a:ext uri="{FF2B5EF4-FFF2-40B4-BE49-F238E27FC236}">
                <a16:creationId xmlns:a16="http://schemas.microsoft.com/office/drawing/2014/main" id="{64D190D6-020A-264F-B5C7-DE5F0A6846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33925" y="280254"/>
            <a:ext cx="7234638" cy="5008597"/>
          </a:xfrm>
          <a:prstGeom prst="rect">
            <a:avLst/>
          </a:prstGeom>
        </p:spPr>
      </p:pic>
      <p:pic>
        <p:nvPicPr>
          <p:cNvPr id="9" name="Afbeelding 8">
            <a:extLst>
              <a:ext uri="{FF2B5EF4-FFF2-40B4-BE49-F238E27FC236}">
                <a16:creationId xmlns:a16="http://schemas.microsoft.com/office/drawing/2014/main" id="{7B9D6C70-AE7C-4F77-B671-F825D9B37681}"/>
              </a:ext>
            </a:extLst>
          </p:cNvPr>
          <p:cNvPicPr>
            <a:picLocks noChangeAspect="1"/>
          </p:cNvPicPr>
          <p:nvPr/>
        </p:nvPicPr>
        <p:blipFill>
          <a:blip r:embed="rId6"/>
          <a:stretch>
            <a:fillRect/>
          </a:stretch>
        </p:blipFill>
        <p:spPr>
          <a:xfrm>
            <a:off x="0" y="4420668"/>
            <a:ext cx="12195175" cy="2439035"/>
          </a:xfrm>
          <a:prstGeom prst="rect">
            <a:avLst/>
          </a:prstGeom>
        </p:spPr>
      </p:pic>
    </p:spTree>
    <p:extLst>
      <p:ext uri="{BB962C8B-B14F-4D97-AF65-F5344CB8AC3E}">
        <p14:creationId xmlns:p14="http://schemas.microsoft.com/office/powerpoint/2010/main" val="1791874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0D503F6-C873-4C26-9051-BC0C952A08FE}"/>
              </a:ext>
            </a:extLst>
          </p:cNvPr>
          <p:cNvSpPr>
            <a:spLocks noGrp="1"/>
          </p:cNvSpPr>
          <p:nvPr>
            <p:ph type="ctrTitle"/>
          </p:nvPr>
        </p:nvSpPr>
        <p:spPr>
          <a:xfrm>
            <a:off x="900624" y="540000"/>
            <a:ext cx="6136990" cy="1080000"/>
          </a:xfrm>
        </p:spPr>
        <p:txBody>
          <a:bodyPr/>
          <a:lstStyle/>
          <a:p>
            <a:r>
              <a:rPr lang="nl-NL" sz="4000" dirty="0"/>
              <a:t>Alle mensen verzamelen </a:t>
            </a:r>
            <a:br>
              <a:rPr lang="nl-NL" sz="2000" dirty="0"/>
            </a:br>
            <a:r>
              <a:rPr lang="nl-NL" sz="2800" dirty="0">
                <a:latin typeface="GT Walsheim Medium" panose="00000600000000000000" pitchFamily="50" charset="0"/>
              </a:rPr>
              <a:t>Mens &amp; maatschappij</a:t>
            </a:r>
          </a:p>
        </p:txBody>
      </p:sp>
      <p:sp>
        <p:nvSpPr>
          <p:cNvPr id="7" name="Tijdelijke aanduiding voor tekst 6">
            <a:extLst>
              <a:ext uri="{FF2B5EF4-FFF2-40B4-BE49-F238E27FC236}">
                <a16:creationId xmlns:a16="http://schemas.microsoft.com/office/drawing/2014/main" id="{08B3E13C-6445-4D4C-B6F7-4506A3221C10}"/>
              </a:ext>
            </a:extLst>
          </p:cNvPr>
          <p:cNvSpPr>
            <a:spLocks noGrp="1"/>
          </p:cNvSpPr>
          <p:nvPr>
            <p:ph type="body" sz="quarter" idx="10"/>
          </p:nvPr>
        </p:nvSpPr>
        <p:spPr>
          <a:xfrm>
            <a:off x="900624" y="1916725"/>
            <a:ext cx="7379001" cy="719995"/>
          </a:xfrm>
        </p:spPr>
        <p:txBody>
          <a:bodyPr/>
          <a:lstStyle/>
          <a:p>
            <a:r>
              <a:rPr lang="nl-NL" dirty="0"/>
              <a:t>Mensen en onderzoek naar mensen staan centraal.</a:t>
            </a:r>
          </a:p>
          <a:p>
            <a:endParaRPr lang="nl-NL" dirty="0"/>
          </a:p>
        </p:txBody>
      </p:sp>
      <p:sp>
        <p:nvSpPr>
          <p:cNvPr id="5" name="Tijdelijke aanduiding voor afbeelding 4">
            <a:extLst>
              <a:ext uri="{FF2B5EF4-FFF2-40B4-BE49-F238E27FC236}">
                <a16:creationId xmlns:a16="http://schemas.microsoft.com/office/drawing/2014/main" id="{CD20F518-E6C9-3B7A-9B46-314BA4498E24}"/>
              </a:ext>
            </a:extLst>
          </p:cNvPr>
          <p:cNvSpPr>
            <a:spLocks noGrp="1"/>
          </p:cNvSpPr>
          <p:nvPr>
            <p:ph type="pic" sz="quarter" idx="18"/>
          </p:nvPr>
        </p:nvSpPr>
        <p:spPr/>
        <p:txBody>
          <a:bodyPr/>
          <a:lstStyle/>
          <a:p>
            <a:endParaRPr lang="nl-NL"/>
          </a:p>
        </p:txBody>
      </p:sp>
      <p:sp>
        <p:nvSpPr>
          <p:cNvPr id="9" name="Tijdelijke aanduiding voor afbeelding 8">
            <a:extLst>
              <a:ext uri="{FF2B5EF4-FFF2-40B4-BE49-F238E27FC236}">
                <a16:creationId xmlns:a16="http://schemas.microsoft.com/office/drawing/2014/main" id="{0F525C6B-3DD5-A184-AA2B-C664A2511502}"/>
              </a:ext>
            </a:extLst>
          </p:cNvPr>
          <p:cNvSpPr>
            <a:spLocks noGrp="1"/>
          </p:cNvSpPr>
          <p:nvPr>
            <p:ph type="pic" sz="quarter" idx="20"/>
          </p:nvPr>
        </p:nvSpPr>
        <p:spPr/>
        <p:txBody>
          <a:bodyPr/>
          <a:lstStyle/>
          <a:p>
            <a:endParaRPr lang="nl-NL"/>
          </a:p>
        </p:txBody>
      </p:sp>
      <p:sp>
        <p:nvSpPr>
          <p:cNvPr id="19" name="Tijdelijke aanduiding voor afbeelding 18">
            <a:extLst>
              <a:ext uri="{FF2B5EF4-FFF2-40B4-BE49-F238E27FC236}">
                <a16:creationId xmlns:a16="http://schemas.microsoft.com/office/drawing/2014/main" id="{27CB2D57-8C30-87BB-8B60-6D1F38983FF7}"/>
              </a:ext>
            </a:extLst>
          </p:cNvPr>
          <p:cNvSpPr>
            <a:spLocks noGrp="1"/>
          </p:cNvSpPr>
          <p:nvPr>
            <p:ph type="pic" sz="quarter" idx="21"/>
          </p:nvPr>
        </p:nvSpPr>
        <p:spPr/>
        <p:txBody>
          <a:bodyPr/>
          <a:lstStyle/>
          <a:p>
            <a:endParaRPr lang="nl-NL"/>
          </a:p>
        </p:txBody>
      </p:sp>
      <p:pic>
        <p:nvPicPr>
          <p:cNvPr id="20" name="Tijdelijke aanduiding voor afbeelding 10">
            <a:extLst>
              <a:ext uri="{FF2B5EF4-FFF2-40B4-BE49-F238E27FC236}">
                <a16:creationId xmlns:a16="http://schemas.microsoft.com/office/drawing/2014/main" id="{58E45B14-319E-7BC5-5CD2-AC5691AE2441}"/>
              </a:ext>
            </a:extLst>
          </p:cNvPr>
          <p:cNvPicPr>
            <a:picLocks noChangeAspect="1"/>
          </p:cNvPicPr>
          <p:nvPr/>
        </p:nvPicPr>
        <p:blipFill>
          <a:blip r:embed="rId3"/>
          <a:srcRect/>
          <a:stretch/>
        </p:blipFill>
        <p:spPr>
          <a:xfrm>
            <a:off x="900624" y="3429000"/>
            <a:ext cx="3142616" cy="2340000"/>
          </a:xfrm>
          <a:prstGeom prst="rect">
            <a:avLst/>
          </a:prstGeom>
          <a:solidFill>
            <a:schemeClr val="bg1"/>
          </a:solidFill>
          <a:ln>
            <a:noFill/>
          </a:ln>
        </p:spPr>
      </p:pic>
      <p:pic>
        <p:nvPicPr>
          <p:cNvPr id="22" name="Tijdelijke aanduiding voor afbeelding 22">
            <a:extLst>
              <a:ext uri="{FF2B5EF4-FFF2-40B4-BE49-F238E27FC236}">
                <a16:creationId xmlns:a16="http://schemas.microsoft.com/office/drawing/2014/main" id="{12BF47A4-2382-5EC3-2E49-8676B5BAF104}"/>
              </a:ext>
            </a:extLst>
          </p:cNvPr>
          <p:cNvPicPr>
            <a:picLocks noChangeAspect="1"/>
          </p:cNvPicPr>
          <p:nvPr/>
        </p:nvPicPr>
        <p:blipFill>
          <a:blip r:embed="rId4"/>
          <a:srcRect/>
          <a:stretch/>
        </p:blipFill>
        <p:spPr>
          <a:xfrm>
            <a:off x="8312824" y="540000"/>
            <a:ext cx="3163975" cy="2340000"/>
          </a:xfrm>
          <a:prstGeom prst="rect">
            <a:avLst/>
          </a:prstGeom>
          <a:solidFill>
            <a:schemeClr val="bg1"/>
          </a:solidFill>
          <a:ln>
            <a:noFill/>
          </a:ln>
        </p:spPr>
      </p:pic>
      <p:pic>
        <p:nvPicPr>
          <p:cNvPr id="24" name="Tijdelijke aanduiding voor afbeelding 17">
            <a:extLst>
              <a:ext uri="{FF2B5EF4-FFF2-40B4-BE49-F238E27FC236}">
                <a16:creationId xmlns:a16="http://schemas.microsoft.com/office/drawing/2014/main" id="{8C740825-CA73-1401-8C34-7CF04160E08E}"/>
              </a:ext>
            </a:extLst>
          </p:cNvPr>
          <p:cNvPicPr>
            <a:picLocks noChangeAspect="1"/>
          </p:cNvPicPr>
          <p:nvPr/>
        </p:nvPicPr>
        <p:blipFill rotWithShape="1">
          <a:blip r:embed="rId5"/>
          <a:srcRect l="7651" r="2204" b="9855"/>
          <a:stretch/>
        </p:blipFill>
        <p:spPr>
          <a:xfrm>
            <a:off x="4606724" y="3429000"/>
            <a:ext cx="3142616" cy="2340000"/>
          </a:xfrm>
          <a:prstGeom prst="rect">
            <a:avLst/>
          </a:prstGeom>
          <a:solidFill>
            <a:schemeClr val="bg1"/>
          </a:solidFill>
          <a:ln>
            <a:noFill/>
          </a:ln>
        </p:spPr>
      </p:pic>
      <p:pic>
        <p:nvPicPr>
          <p:cNvPr id="25" name="Tijdelijke aanduiding voor afbeelding 20">
            <a:extLst>
              <a:ext uri="{FF2B5EF4-FFF2-40B4-BE49-F238E27FC236}">
                <a16:creationId xmlns:a16="http://schemas.microsoft.com/office/drawing/2014/main" id="{408F4EC4-0870-582B-AD38-4DA9CA00B1E8}"/>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312824" y="3429000"/>
            <a:ext cx="3163975" cy="2340000"/>
          </a:xfrm>
          <a:prstGeom prst="rect">
            <a:avLst/>
          </a:prstGeom>
          <a:solidFill>
            <a:schemeClr val="bg1"/>
          </a:solidFill>
          <a:ln>
            <a:noFill/>
          </a:ln>
        </p:spPr>
      </p:pic>
    </p:spTree>
    <p:extLst>
      <p:ext uri="{BB962C8B-B14F-4D97-AF65-F5344CB8AC3E}">
        <p14:creationId xmlns:p14="http://schemas.microsoft.com/office/powerpoint/2010/main" val="3434962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Tijdelijke aanduiding voor afbeelding 12">
            <a:extLst>
              <a:ext uri="{FF2B5EF4-FFF2-40B4-BE49-F238E27FC236}">
                <a16:creationId xmlns:a16="http://schemas.microsoft.com/office/drawing/2014/main" id="{BF0A2332-DBB4-4575-BEA2-F918905D9C41}"/>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p:blipFill>
        <p:spPr>
          <a:xfrm>
            <a:off x="1017699" y="3429000"/>
            <a:ext cx="3142616" cy="2340000"/>
          </a:xfrm>
        </p:spPr>
      </p:pic>
      <p:pic>
        <p:nvPicPr>
          <p:cNvPr id="9" name="Tijdelijke aanduiding voor afbeelding 8">
            <a:extLst>
              <a:ext uri="{FF2B5EF4-FFF2-40B4-BE49-F238E27FC236}">
                <a16:creationId xmlns:a16="http://schemas.microsoft.com/office/drawing/2014/main" id="{17FE0936-0BA3-4A5A-AF2C-9D679454B8D0}"/>
              </a:ext>
            </a:extLst>
          </p:cNvPr>
          <p:cNvPicPr>
            <a:picLocks noGrp="1" noChangeAspect="1"/>
          </p:cNvPicPr>
          <p:nvPr>
            <p:ph type="pic" sz="quarter" idx="21"/>
          </p:nvPr>
        </p:nvPicPr>
        <p:blipFill>
          <a:blip r:embed="rId4">
            <a:extLst>
              <a:ext uri="{28A0092B-C50C-407E-A947-70E740481C1C}">
                <a14:useLocalDpi xmlns:a14="http://schemas.microsoft.com/office/drawing/2010/main"/>
              </a:ext>
            </a:extLst>
          </a:blip>
          <a:srcRect/>
          <a:stretch/>
        </p:blipFill>
        <p:spPr>
          <a:xfrm>
            <a:off x="4611712" y="3429000"/>
            <a:ext cx="3142616" cy="2340000"/>
          </a:xfrm>
        </p:spPr>
      </p:pic>
      <p:sp>
        <p:nvSpPr>
          <p:cNvPr id="6" name="Titel 5">
            <a:extLst>
              <a:ext uri="{FF2B5EF4-FFF2-40B4-BE49-F238E27FC236}">
                <a16:creationId xmlns:a16="http://schemas.microsoft.com/office/drawing/2014/main" id="{E21C6313-E303-4393-BE49-297C67C81897}"/>
              </a:ext>
            </a:extLst>
          </p:cNvPr>
          <p:cNvSpPr>
            <a:spLocks noGrp="1"/>
          </p:cNvSpPr>
          <p:nvPr>
            <p:ph type="ctrTitle"/>
          </p:nvPr>
        </p:nvSpPr>
        <p:spPr>
          <a:xfrm>
            <a:off x="4611712" y="584209"/>
            <a:ext cx="5040771" cy="1080000"/>
          </a:xfrm>
        </p:spPr>
        <p:txBody>
          <a:bodyPr/>
          <a:lstStyle/>
          <a:p>
            <a:r>
              <a:rPr lang="nl-NL" sz="4000" dirty="0"/>
              <a:t>Kijk, wij dieren!</a:t>
            </a:r>
            <a:br>
              <a:rPr lang="nl-NL" sz="4000" dirty="0"/>
            </a:br>
            <a:r>
              <a:rPr lang="nl-NL" sz="2800" dirty="0">
                <a:latin typeface="GT Walsheim Medium" panose="00000600000000000000" pitchFamily="50" charset="0"/>
              </a:rPr>
              <a:t>Mens &amp; dier</a:t>
            </a:r>
          </a:p>
        </p:txBody>
      </p:sp>
      <p:sp>
        <p:nvSpPr>
          <p:cNvPr id="7" name="Tijdelijke aanduiding voor tekst 6">
            <a:extLst>
              <a:ext uri="{FF2B5EF4-FFF2-40B4-BE49-F238E27FC236}">
                <a16:creationId xmlns:a16="http://schemas.microsoft.com/office/drawing/2014/main" id="{C63D8B88-19C5-4A91-BF5E-574FED24ED9A}"/>
              </a:ext>
            </a:extLst>
          </p:cNvPr>
          <p:cNvSpPr>
            <a:spLocks noGrp="1"/>
          </p:cNvSpPr>
          <p:nvPr>
            <p:ph type="body" sz="quarter" idx="10"/>
          </p:nvPr>
        </p:nvSpPr>
        <p:spPr>
          <a:xfrm>
            <a:off x="4597911" y="1664209"/>
            <a:ext cx="6864746" cy="1170000"/>
          </a:xfrm>
        </p:spPr>
        <p:txBody>
          <a:bodyPr/>
          <a:lstStyle/>
          <a:p>
            <a:endParaRPr lang="nl-NL" dirty="0"/>
          </a:p>
          <a:p>
            <a:r>
              <a:rPr lang="nl-NL" dirty="0"/>
              <a:t>We zijn allemaal dieren! Door te kijken en vergelijken leren we meer over mens en dier.</a:t>
            </a:r>
          </a:p>
          <a:p>
            <a:endParaRPr lang="nl-NL" dirty="0"/>
          </a:p>
          <a:p>
            <a:r>
              <a:rPr lang="nl-NL" dirty="0"/>
              <a:t>.</a:t>
            </a:r>
          </a:p>
        </p:txBody>
      </p:sp>
      <p:pic>
        <p:nvPicPr>
          <p:cNvPr id="5" name="Tijdelijke aanduiding voor afbeelding 4">
            <a:extLst>
              <a:ext uri="{FF2B5EF4-FFF2-40B4-BE49-F238E27FC236}">
                <a16:creationId xmlns:a16="http://schemas.microsoft.com/office/drawing/2014/main" id="{EC5A428F-792B-4B1D-A728-C3EF9D9C6A1B}"/>
              </a:ext>
            </a:extLst>
          </p:cNvPr>
          <p:cNvPicPr>
            <a:picLocks noGrp="1" noChangeAspect="1"/>
          </p:cNvPicPr>
          <p:nvPr>
            <p:ph type="pic" sz="quarter" idx="18"/>
          </p:nvPr>
        </p:nvPicPr>
        <p:blipFill>
          <a:blip r:embed="rId5">
            <a:extLst>
              <a:ext uri="{28A0092B-C50C-407E-A947-70E740481C1C}">
                <a14:useLocalDpi xmlns:a14="http://schemas.microsoft.com/office/drawing/2010/main"/>
              </a:ext>
            </a:extLst>
          </a:blip>
          <a:srcRect/>
          <a:stretch/>
        </p:blipFill>
        <p:spPr>
          <a:xfrm>
            <a:off x="1017699" y="584209"/>
            <a:ext cx="3142616" cy="2340000"/>
          </a:xfrm>
        </p:spPr>
      </p:pic>
      <p:pic>
        <p:nvPicPr>
          <p:cNvPr id="14" name="Tijdelijke aanduiding voor afbeelding 13">
            <a:extLst>
              <a:ext uri="{FF2B5EF4-FFF2-40B4-BE49-F238E27FC236}">
                <a16:creationId xmlns:a16="http://schemas.microsoft.com/office/drawing/2014/main" id="{CA25C118-A28E-49CF-8A85-2B7B6FAE5502}"/>
              </a:ext>
            </a:extLst>
          </p:cNvPr>
          <p:cNvPicPr>
            <a:picLocks noGrp="1" noChangeAspect="1"/>
          </p:cNvPicPr>
          <p:nvPr>
            <p:ph type="pic" sz="quarter" idx="20"/>
          </p:nvPr>
        </p:nvPicPr>
        <p:blipFill>
          <a:blip r:embed="rId6">
            <a:extLst>
              <a:ext uri="{28A0092B-C50C-407E-A947-70E740481C1C}">
                <a14:useLocalDpi xmlns:a14="http://schemas.microsoft.com/office/drawing/2010/main"/>
              </a:ext>
            </a:extLst>
          </a:blip>
          <a:srcRect/>
          <a:stretch/>
        </p:blipFill>
        <p:spPr>
          <a:xfrm>
            <a:off x="8205725" y="3429000"/>
            <a:ext cx="3142616" cy="2340000"/>
          </a:xfrm>
        </p:spPr>
      </p:pic>
    </p:spTree>
    <p:extLst>
      <p:ext uri="{BB962C8B-B14F-4D97-AF65-F5344CB8AC3E}">
        <p14:creationId xmlns:p14="http://schemas.microsoft.com/office/powerpoint/2010/main" val="3855734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1873317-DA31-4EF9-B6E3-582A545BF4F6}"/>
              </a:ext>
            </a:extLst>
          </p:cNvPr>
          <p:cNvSpPr>
            <a:spLocks noGrp="1"/>
          </p:cNvSpPr>
          <p:nvPr>
            <p:ph type="ctrTitle"/>
          </p:nvPr>
        </p:nvSpPr>
        <p:spPr>
          <a:xfrm>
            <a:off x="4033158" y="584209"/>
            <a:ext cx="5470072" cy="1080000"/>
          </a:xfrm>
        </p:spPr>
        <p:txBody>
          <a:bodyPr/>
          <a:lstStyle/>
          <a:p>
            <a:r>
              <a:rPr lang="nl-NL" sz="4000" dirty="0"/>
              <a:t>Grondig speuren</a:t>
            </a:r>
            <a:br>
              <a:rPr lang="nl-NL" dirty="0"/>
            </a:br>
            <a:r>
              <a:rPr lang="nl-NL" sz="2800" dirty="0">
                <a:latin typeface="GT Walsheim Medium" panose="00000600000000000000" pitchFamily="50" charset="0"/>
              </a:rPr>
              <a:t>Aarde &amp; verbanden leggen</a:t>
            </a:r>
          </a:p>
        </p:txBody>
      </p:sp>
      <p:sp>
        <p:nvSpPr>
          <p:cNvPr id="4" name="Tijdelijke aanduiding voor tekst 3">
            <a:extLst>
              <a:ext uri="{FF2B5EF4-FFF2-40B4-BE49-F238E27FC236}">
                <a16:creationId xmlns:a16="http://schemas.microsoft.com/office/drawing/2014/main" id="{BE064713-D38B-4F1F-8C9D-02FE791DFC9F}"/>
              </a:ext>
            </a:extLst>
          </p:cNvPr>
          <p:cNvSpPr>
            <a:spLocks noGrp="1"/>
          </p:cNvSpPr>
          <p:nvPr>
            <p:ph type="body" sz="quarter" idx="10"/>
          </p:nvPr>
        </p:nvSpPr>
        <p:spPr>
          <a:xfrm>
            <a:off x="4033158" y="1923956"/>
            <a:ext cx="7494814" cy="1080000"/>
          </a:xfrm>
        </p:spPr>
        <p:txBody>
          <a:bodyPr/>
          <a:lstStyle/>
          <a:p>
            <a:r>
              <a:rPr lang="nl-NL" dirty="0"/>
              <a:t>Ontdek wat je kunt leren van ‘gewone’ dingen zoals schelpen en zand. </a:t>
            </a:r>
          </a:p>
          <a:p>
            <a:endParaRPr lang="nl-NL" dirty="0"/>
          </a:p>
        </p:txBody>
      </p:sp>
      <p:pic>
        <p:nvPicPr>
          <p:cNvPr id="13" name="Tijdelijke aanduiding voor afbeelding 12">
            <a:extLst>
              <a:ext uri="{FF2B5EF4-FFF2-40B4-BE49-F238E27FC236}">
                <a16:creationId xmlns:a16="http://schemas.microsoft.com/office/drawing/2014/main" id="{19875627-CCC8-AED3-C661-E827C0D5E202}"/>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a:stretch>
            <a:fillRect/>
          </a:stretch>
        </p:blipFill>
        <p:spPr>
          <a:xfrm>
            <a:off x="900623" y="703078"/>
            <a:ext cx="2517825" cy="5121251"/>
          </a:xfrm>
        </p:spPr>
      </p:pic>
      <p:pic>
        <p:nvPicPr>
          <p:cNvPr id="18" name="Tijdelijke aanduiding voor afbeelding 17">
            <a:extLst>
              <a:ext uri="{FF2B5EF4-FFF2-40B4-BE49-F238E27FC236}">
                <a16:creationId xmlns:a16="http://schemas.microsoft.com/office/drawing/2014/main" id="{217F1A4F-7767-D1AE-6972-77ACDAD021A7}"/>
              </a:ext>
            </a:extLst>
          </p:cNvPr>
          <p:cNvPicPr>
            <a:picLocks noGrp="1" noChangeAspect="1"/>
          </p:cNvPicPr>
          <p:nvPr>
            <p:ph type="pic" sz="quarter" idx="20"/>
          </p:nvPr>
        </p:nvPicPr>
        <p:blipFill>
          <a:blip r:embed="rId4">
            <a:extLst>
              <a:ext uri="{28A0092B-C50C-407E-A947-70E740481C1C}">
                <a14:useLocalDpi xmlns:a14="http://schemas.microsoft.com/office/drawing/2010/main"/>
              </a:ext>
            </a:extLst>
          </a:blip>
          <a:srcRect/>
          <a:stretch>
            <a:fillRect/>
          </a:stretch>
        </p:blipFill>
        <p:spPr>
          <a:xfrm>
            <a:off x="3615397" y="3263705"/>
            <a:ext cx="4033579" cy="2525713"/>
          </a:xfrm>
        </p:spPr>
      </p:pic>
      <p:pic>
        <p:nvPicPr>
          <p:cNvPr id="6" name="Tijdelijke aanduiding voor afbeelding 7">
            <a:extLst>
              <a:ext uri="{FF2B5EF4-FFF2-40B4-BE49-F238E27FC236}">
                <a16:creationId xmlns:a16="http://schemas.microsoft.com/office/drawing/2014/main" id="{E8BA159C-AF8B-2325-BA8A-BB8FFBBADBDE}"/>
              </a:ext>
            </a:extLst>
          </p:cNvPr>
          <p:cNvPicPr>
            <a:picLocks noGrp="1" noChangeAspect="1"/>
          </p:cNvPicPr>
          <p:nvPr>
            <p:ph type="pic" sz="quarter" idx="19"/>
          </p:nvPr>
        </p:nvPicPr>
        <p:blipFill>
          <a:blip r:embed="rId5"/>
          <a:srcRect t="553" b="553"/>
          <a:stretch/>
        </p:blipFill>
        <p:spPr>
          <a:xfrm>
            <a:off x="7845925" y="3263704"/>
            <a:ext cx="3829050" cy="2525713"/>
          </a:xfrm>
        </p:spPr>
      </p:pic>
    </p:spTree>
    <p:extLst>
      <p:ext uri="{BB962C8B-B14F-4D97-AF65-F5344CB8AC3E}">
        <p14:creationId xmlns:p14="http://schemas.microsoft.com/office/powerpoint/2010/main" val="4079159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EBB2817-AAE3-4079-A86A-03D786A7D129}"/>
              </a:ext>
            </a:extLst>
          </p:cNvPr>
          <p:cNvSpPr>
            <a:spLocks noGrp="1"/>
          </p:cNvSpPr>
          <p:nvPr>
            <p:ph type="ctrTitle"/>
          </p:nvPr>
        </p:nvSpPr>
        <p:spPr>
          <a:xfrm>
            <a:off x="1217443" y="540000"/>
            <a:ext cx="5794090" cy="1080000"/>
          </a:xfrm>
        </p:spPr>
        <p:txBody>
          <a:bodyPr/>
          <a:lstStyle/>
          <a:p>
            <a:r>
              <a:rPr lang="nl-NL" sz="4000" dirty="0"/>
              <a:t>Experimenteren</a:t>
            </a:r>
            <a:br>
              <a:rPr lang="nl-NL" dirty="0"/>
            </a:br>
            <a:r>
              <a:rPr lang="nl-NL" sz="2800" dirty="0">
                <a:latin typeface="GT Walsheim Medium" panose="00000600000000000000" pitchFamily="50" charset="0"/>
              </a:rPr>
              <a:t>Materie &amp; experimenteren</a:t>
            </a:r>
          </a:p>
        </p:txBody>
      </p:sp>
      <p:sp>
        <p:nvSpPr>
          <p:cNvPr id="7" name="Tijdelijke aanduiding voor tekst 6">
            <a:extLst>
              <a:ext uri="{FF2B5EF4-FFF2-40B4-BE49-F238E27FC236}">
                <a16:creationId xmlns:a16="http://schemas.microsoft.com/office/drawing/2014/main" id="{302DED9C-704C-4AD1-B65D-B7522006386D}"/>
              </a:ext>
            </a:extLst>
          </p:cNvPr>
          <p:cNvSpPr>
            <a:spLocks noGrp="1"/>
          </p:cNvSpPr>
          <p:nvPr>
            <p:ph type="body" sz="quarter" idx="10"/>
          </p:nvPr>
        </p:nvSpPr>
        <p:spPr>
          <a:xfrm>
            <a:off x="1217443" y="1996951"/>
            <a:ext cx="6921386" cy="883049"/>
          </a:xfrm>
        </p:spPr>
        <p:txBody>
          <a:bodyPr/>
          <a:lstStyle/>
          <a:p>
            <a:r>
              <a:rPr lang="nl-NL" dirty="0"/>
              <a:t>Voer zelf een experiment uit  en zie wat er gebeurt.</a:t>
            </a:r>
          </a:p>
          <a:p>
            <a:endParaRPr lang="nl-NL" dirty="0"/>
          </a:p>
          <a:p>
            <a:endParaRPr lang="nl-NL" dirty="0"/>
          </a:p>
        </p:txBody>
      </p:sp>
      <p:pic>
        <p:nvPicPr>
          <p:cNvPr id="5" name="Tijdelijke aanduiding voor afbeelding 4">
            <a:extLst>
              <a:ext uri="{FF2B5EF4-FFF2-40B4-BE49-F238E27FC236}">
                <a16:creationId xmlns:a16="http://schemas.microsoft.com/office/drawing/2014/main" id="{CD0D20FA-91D8-AB9B-E10D-5ABAA4109722}"/>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a:stretch>
            <a:fillRect/>
          </a:stretch>
        </p:blipFill>
        <p:spPr/>
      </p:pic>
      <p:pic>
        <p:nvPicPr>
          <p:cNvPr id="15" name="Tijdelijke aanduiding voor afbeelding 14">
            <a:extLst>
              <a:ext uri="{FF2B5EF4-FFF2-40B4-BE49-F238E27FC236}">
                <a16:creationId xmlns:a16="http://schemas.microsoft.com/office/drawing/2014/main" id="{AB0F14FB-1B28-4EFE-9B67-760DE20D6108}"/>
              </a:ext>
            </a:extLst>
          </p:cNvPr>
          <p:cNvPicPr>
            <a:picLocks noGrp="1" noChangeAspect="1"/>
          </p:cNvPicPr>
          <p:nvPr>
            <p:ph type="pic" sz="quarter" idx="21"/>
          </p:nvPr>
        </p:nvPicPr>
        <p:blipFill>
          <a:blip r:embed="rId4">
            <a:extLst>
              <a:ext uri="{28A0092B-C50C-407E-A947-70E740481C1C}">
                <a14:useLocalDpi xmlns:a14="http://schemas.microsoft.com/office/drawing/2010/main"/>
              </a:ext>
            </a:extLst>
          </a:blip>
          <a:srcRect/>
          <a:stretch>
            <a:fillRect/>
          </a:stretch>
        </p:blipFill>
        <p:spPr>
          <a:xfrm>
            <a:off x="4712679" y="3429000"/>
            <a:ext cx="3142616" cy="2340000"/>
          </a:xfrm>
        </p:spPr>
      </p:pic>
      <p:pic>
        <p:nvPicPr>
          <p:cNvPr id="19" name="Tijdelijke aanduiding voor afbeelding 18">
            <a:extLst>
              <a:ext uri="{FF2B5EF4-FFF2-40B4-BE49-F238E27FC236}">
                <a16:creationId xmlns:a16="http://schemas.microsoft.com/office/drawing/2014/main" id="{3B34AB8D-6376-87DF-71E9-2A0B5C64D483}"/>
              </a:ext>
            </a:extLst>
          </p:cNvPr>
          <p:cNvPicPr>
            <a:picLocks noGrp="1" noChangeAspect="1"/>
          </p:cNvPicPr>
          <p:nvPr>
            <p:ph type="pic" sz="quarter" idx="20"/>
          </p:nvPr>
        </p:nvPicPr>
        <p:blipFill>
          <a:blip r:embed="rId5">
            <a:extLst>
              <a:ext uri="{28A0092B-C50C-407E-A947-70E740481C1C}">
                <a14:useLocalDpi xmlns:a14="http://schemas.microsoft.com/office/drawing/2010/main"/>
              </a:ext>
            </a:extLst>
          </a:blip>
          <a:srcRect/>
          <a:stretch>
            <a:fillRect/>
          </a:stretch>
        </p:blipFill>
        <p:spPr>
          <a:xfrm>
            <a:off x="8205725" y="3429000"/>
            <a:ext cx="3142616" cy="2340000"/>
          </a:xfrm>
        </p:spPr>
      </p:pic>
      <p:pic>
        <p:nvPicPr>
          <p:cNvPr id="8" name="Tijdelijke aanduiding voor afbeelding 22">
            <a:extLst>
              <a:ext uri="{FF2B5EF4-FFF2-40B4-BE49-F238E27FC236}">
                <a16:creationId xmlns:a16="http://schemas.microsoft.com/office/drawing/2014/main" id="{B251ED35-BD20-02D9-718D-BBB4731B8F00}"/>
              </a:ext>
            </a:extLst>
          </p:cNvPr>
          <p:cNvPicPr>
            <a:picLocks noGrp="1" noChangeAspect="1"/>
          </p:cNvPicPr>
          <p:nvPr>
            <p:ph type="pic" sz="quarter" idx="19"/>
          </p:nvPr>
        </p:nvPicPr>
        <p:blipFill>
          <a:blip r:embed="rId6"/>
          <a:srcRect l="5224" r="5224"/>
          <a:stretch/>
        </p:blipFill>
        <p:spPr>
          <a:xfrm>
            <a:off x="1217443" y="3429025"/>
            <a:ext cx="3143250" cy="2339975"/>
          </a:xfrm>
        </p:spPr>
      </p:pic>
    </p:spTree>
    <p:extLst>
      <p:ext uri="{BB962C8B-B14F-4D97-AF65-F5344CB8AC3E}">
        <p14:creationId xmlns:p14="http://schemas.microsoft.com/office/powerpoint/2010/main" val="994932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82F9A-8346-90D7-0BE2-C9F4426515D3}"/>
              </a:ext>
            </a:extLst>
          </p:cNvPr>
          <p:cNvSpPr>
            <a:spLocks noGrp="1"/>
          </p:cNvSpPr>
          <p:nvPr>
            <p:ph type="ctrTitle"/>
          </p:nvPr>
        </p:nvSpPr>
        <p:spPr/>
        <p:txBody>
          <a:bodyPr/>
          <a:lstStyle/>
          <a:p>
            <a:r>
              <a:rPr lang="nl-NL" dirty="0"/>
              <a:t>Voorpret!</a:t>
            </a:r>
          </a:p>
        </p:txBody>
      </p:sp>
      <p:sp>
        <p:nvSpPr>
          <p:cNvPr id="3" name="Tijdelijke aanduiding voor tekst 2">
            <a:extLst>
              <a:ext uri="{FF2B5EF4-FFF2-40B4-BE49-F238E27FC236}">
                <a16:creationId xmlns:a16="http://schemas.microsoft.com/office/drawing/2014/main" id="{D0A6CAE9-EB0D-EF7F-0B28-0A1713DA16D7}"/>
              </a:ext>
            </a:extLst>
          </p:cNvPr>
          <p:cNvSpPr>
            <a:spLocks noGrp="1"/>
          </p:cNvSpPr>
          <p:nvPr>
            <p:ph type="body" sz="quarter" idx="10"/>
          </p:nvPr>
        </p:nvSpPr>
        <p:spPr/>
        <p:txBody>
          <a:bodyPr/>
          <a:lstStyle/>
          <a:p>
            <a:r>
              <a:rPr lang="nl-NL" dirty="0"/>
              <a:t>Aan de slag</a:t>
            </a:r>
          </a:p>
        </p:txBody>
      </p:sp>
    </p:spTree>
    <p:extLst>
      <p:ext uri="{BB962C8B-B14F-4D97-AF65-F5344CB8AC3E}">
        <p14:creationId xmlns:p14="http://schemas.microsoft.com/office/powerpoint/2010/main" val="358179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8CDEE0-659F-3D46-D08D-962290B6C9A5}"/>
              </a:ext>
            </a:extLst>
          </p:cNvPr>
          <p:cNvSpPr>
            <a:spLocks noGrp="1"/>
          </p:cNvSpPr>
          <p:nvPr>
            <p:ph type="ctrTitle"/>
          </p:nvPr>
        </p:nvSpPr>
        <p:spPr>
          <a:xfrm>
            <a:off x="-1579548" y="2533378"/>
            <a:ext cx="11368605" cy="654779"/>
          </a:xfrm>
        </p:spPr>
        <p:txBody>
          <a:bodyPr/>
          <a:lstStyle/>
          <a:p>
            <a:r>
              <a:rPr lang="nl-NL" dirty="0"/>
              <a:t>Tot binnenkort!</a:t>
            </a:r>
            <a:br>
              <a:rPr lang="nl-NL" dirty="0"/>
            </a:br>
            <a:endParaRPr lang="nl-NL" dirty="0"/>
          </a:p>
        </p:txBody>
      </p:sp>
      <p:sp>
        <p:nvSpPr>
          <p:cNvPr id="3" name="Tijdelijke aanduiding voor tekst 2">
            <a:extLst>
              <a:ext uri="{FF2B5EF4-FFF2-40B4-BE49-F238E27FC236}">
                <a16:creationId xmlns:a16="http://schemas.microsoft.com/office/drawing/2014/main" id="{BA92FB20-C5F0-2AB3-4774-8C492C977833}"/>
              </a:ext>
            </a:extLst>
          </p:cNvPr>
          <p:cNvSpPr>
            <a:spLocks noGrp="1"/>
          </p:cNvSpPr>
          <p:nvPr>
            <p:ph type="body" sz="quarter" idx="10"/>
          </p:nvPr>
        </p:nvSpPr>
        <p:spPr>
          <a:xfrm>
            <a:off x="-1574525" y="3188157"/>
            <a:ext cx="11368605" cy="805247"/>
          </a:xfrm>
        </p:spPr>
        <p:txBody>
          <a:bodyPr/>
          <a:lstStyle/>
          <a:p>
            <a:r>
              <a:rPr lang="nl-NL" i="1" dirty="0"/>
              <a:t>In het UMU</a:t>
            </a:r>
          </a:p>
        </p:txBody>
      </p:sp>
      <p:sp>
        <p:nvSpPr>
          <p:cNvPr id="4" name="Ovaal 3">
            <a:extLst>
              <a:ext uri="{FF2B5EF4-FFF2-40B4-BE49-F238E27FC236}">
                <a16:creationId xmlns:a16="http://schemas.microsoft.com/office/drawing/2014/main" id="{714B6D03-14A4-E242-1E29-AE64AA96C26A}"/>
              </a:ext>
            </a:extLst>
          </p:cNvPr>
          <p:cNvSpPr/>
          <p:nvPr/>
        </p:nvSpPr>
        <p:spPr>
          <a:xfrm>
            <a:off x="7259835" y="-297462"/>
            <a:ext cx="5388429" cy="539197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17580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581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BAA7CE-CE02-072D-AC8E-14E771D4B312}"/>
              </a:ext>
            </a:extLst>
          </p:cNvPr>
          <p:cNvSpPr>
            <a:spLocks noGrp="1"/>
          </p:cNvSpPr>
          <p:nvPr>
            <p:ph type="ctrTitle"/>
          </p:nvPr>
        </p:nvSpPr>
        <p:spPr>
          <a:xfrm>
            <a:off x="880018" y="2174149"/>
            <a:ext cx="8651856" cy="3161911"/>
          </a:xfrm>
        </p:spPr>
        <p:txBody>
          <a:bodyPr/>
          <a:lstStyle/>
          <a:p>
            <a:br>
              <a:rPr lang="nl-NL" dirty="0"/>
            </a:br>
            <a:r>
              <a:rPr lang="nl-NL" sz="6000" b="1" dirty="0"/>
              <a:t>Flip het museumbezoek!</a:t>
            </a:r>
          </a:p>
        </p:txBody>
      </p:sp>
    </p:spTree>
    <p:extLst>
      <p:ext uri="{BB962C8B-B14F-4D97-AF65-F5344CB8AC3E}">
        <p14:creationId xmlns:p14="http://schemas.microsoft.com/office/powerpoint/2010/main" val="2927565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id="{41812DE9-C4A5-7E2E-2FCB-8798173C8305}"/>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a:ext>
            </a:extLst>
          </a:blip>
          <a:srcRect/>
          <a:stretch/>
        </p:blipFill>
        <p:spPr>
          <a:xfrm>
            <a:off x="336551" y="368300"/>
            <a:ext cx="11522074" cy="6121400"/>
          </a:xfrm>
        </p:spPr>
      </p:pic>
    </p:spTree>
    <p:extLst>
      <p:ext uri="{BB962C8B-B14F-4D97-AF65-F5344CB8AC3E}">
        <p14:creationId xmlns:p14="http://schemas.microsoft.com/office/powerpoint/2010/main" val="201667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02ABF-6518-4EE7-96C1-F291EA07076C}"/>
              </a:ext>
            </a:extLst>
          </p:cNvPr>
          <p:cNvSpPr>
            <a:spLocks noGrp="1"/>
          </p:cNvSpPr>
          <p:nvPr>
            <p:ph type="ctrTitle"/>
          </p:nvPr>
        </p:nvSpPr>
        <p:spPr/>
        <p:txBody>
          <a:bodyPr/>
          <a:lstStyle/>
          <a:p>
            <a:r>
              <a:rPr lang="nl-NL" dirty="0"/>
              <a:t>Wat gaan jullie doen?</a:t>
            </a:r>
          </a:p>
        </p:txBody>
      </p:sp>
      <p:sp>
        <p:nvSpPr>
          <p:cNvPr id="3" name="Tijdelijke aanduiding voor tekst 2">
            <a:extLst>
              <a:ext uri="{FF2B5EF4-FFF2-40B4-BE49-F238E27FC236}">
                <a16:creationId xmlns:a16="http://schemas.microsoft.com/office/drawing/2014/main" id="{A9774D07-A892-4292-92C0-FC7464867406}"/>
              </a:ext>
            </a:extLst>
          </p:cNvPr>
          <p:cNvSpPr>
            <a:spLocks noGrp="1"/>
          </p:cNvSpPr>
          <p:nvPr>
            <p:ph type="body" sz="quarter" idx="10"/>
          </p:nvPr>
        </p:nvSpPr>
        <p:spPr/>
        <p:txBody>
          <a:bodyPr/>
          <a:lstStyle/>
          <a:p>
            <a:r>
              <a:rPr lang="nl-NL" dirty="0"/>
              <a:t>Mysterybox</a:t>
            </a:r>
          </a:p>
        </p:txBody>
      </p:sp>
    </p:spTree>
    <p:extLst>
      <p:ext uri="{BB962C8B-B14F-4D97-AF65-F5344CB8AC3E}">
        <p14:creationId xmlns:p14="http://schemas.microsoft.com/office/powerpoint/2010/main" val="1624925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a:extLst>
              <a:ext uri="{FF2B5EF4-FFF2-40B4-BE49-F238E27FC236}">
                <a16:creationId xmlns:a16="http://schemas.microsoft.com/office/drawing/2014/main" id="{ACEF81FE-AF86-D128-23CC-C918DE8E01FE}"/>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3430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kleding, persoon, Menselijk gezicht, vrouw&#10;&#10;Door AI gegenereerde inhoud is mogelijk onjuist.">
            <a:extLst>
              <a:ext uri="{FF2B5EF4-FFF2-40B4-BE49-F238E27FC236}">
                <a16:creationId xmlns:a16="http://schemas.microsoft.com/office/drawing/2014/main" id="{18C7EFD3-950F-BCEB-921F-A916C5D2B797}"/>
              </a:ext>
            </a:extLst>
          </p:cNvPr>
          <p:cNvPicPr>
            <a:picLocks noGrp="1" noChangeAspect="1"/>
          </p:cNvPicPr>
          <p:nvPr>
            <p:ph type="pic" sz="quarter" idx="18"/>
          </p:nvPr>
        </p:nvPicPr>
        <p:blipFill>
          <a:blip r:embed="rId3"/>
          <a:srcRect t="10200" b="10200"/>
          <a:stretch>
            <a:fillRect/>
          </a:stretch>
        </p:blipFill>
        <p:spPr/>
      </p:pic>
    </p:spTree>
    <p:extLst>
      <p:ext uri="{BB962C8B-B14F-4D97-AF65-F5344CB8AC3E}">
        <p14:creationId xmlns:p14="http://schemas.microsoft.com/office/powerpoint/2010/main" val="1975025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28602E-0607-414F-8FEB-C29044DEC036}"/>
              </a:ext>
            </a:extLst>
          </p:cNvPr>
          <p:cNvSpPr>
            <a:spLocks noGrp="1"/>
          </p:cNvSpPr>
          <p:nvPr>
            <p:ph type="ctrTitle"/>
          </p:nvPr>
        </p:nvSpPr>
        <p:spPr/>
        <p:txBody>
          <a:bodyPr/>
          <a:lstStyle/>
          <a:p>
            <a:r>
              <a:rPr lang="nl-NL" dirty="0"/>
              <a:t>De museumzalen</a:t>
            </a:r>
          </a:p>
        </p:txBody>
      </p:sp>
      <p:sp>
        <p:nvSpPr>
          <p:cNvPr id="3" name="Tijdelijke aanduiding voor tekst 2">
            <a:extLst>
              <a:ext uri="{FF2B5EF4-FFF2-40B4-BE49-F238E27FC236}">
                <a16:creationId xmlns:a16="http://schemas.microsoft.com/office/drawing/2014/main" id="{989A0193-1A2E-471D-A573-87E93F19C7E6}"/>
              </a:ext>
            </a:extLst>
          </p:cNvPr>
          <p:cNvSpPr>
            <a:spLocks noGrp="1"/>
          </p:cNvSpPr>
          <p:nvPr>
            <p:ph type="body" sz="quarter" idx="10"/>
          </p:nvPr>
        </p:nvSpPr>
        <p:spPr/>
        <p:txBody>
          <a:bodyPr/>
          <a:lstStyle/>
          <a:p>
            <a:r>
              <a:rPr lang="nl-NL" dirty="0"/>
              <a:t>Vijf zalen, vijf thema’s</a:t>
            </a:r>
          </a:p>
        </p:txBody>
      </p:sp>
    </p:spTree>
    <p:extLst>
      <p:ext uri="{BB962C8B-B14F-4D97-AF65-F5344CB8AC3E}">
        <p14:creationId xmlns:p14="http://schemas.microsoft.com/office/powerpoint/2010/main" val="379984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tekst, diagram, ontwerp, schermopname&#10;&#10;Door AI gegenereerde inhoud is mogelijk onjuist.">
            <a:extLst>
              <a:ext uri="{FF2B5EF4-FFF2-40B4-BE49-F238E27FC236}">
                <a16:creationId xmlns:a16="http://schemas.microsoft.com/office/drawing/2014/main" id="{6793FE3C-DF48-7A01-BB2C-099E679D3E2E}"/>
              </a:ext>
            </a:extLst>
          </p:cNvPr>
          <p:cNvPicPr>
            <a:picLocks noGrp="1" noChangeAspect="1"/>
          </p:cNvPicPr>
          <p:nvPr>
            <p:ph type="pic" sz="quarter" idx="18"/>
          </p:nvPr>
        </p:nvPicPr>
        <p:blipFill>
          <a:blip r:embed="rId3"/>
          <a:srcRect t="2313" b="2313"/>
          <a:stretch>
            <a:fillRect/>
          </a:stretch>
        </p:blipFill>
        <p:spPr>
          <a:xfrm>
            <a:off x="467179" y="482600"/>
            <a:ext cx="11522074" cy="6121400"/>
          </a:xfrm>
        </p:spPr>
      </p:pic>
    </p:spTree>
    <p:extLst>
      <p:ext uri="{BB962C8B-B14F-4D97-AF65-F5344CB8AC3E}">
        <p14:creationId xmlns:p14="http://schemas.microsoft.com/office/powerpoint/2010/main" val="168223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3B1635A-B948-407D-81C4-73E849516B61}"/>
              </a:ext>
            </a:extLst>
          </p:cNvPr>
          <p:cNvSpPr>
            <a:spLocks noGrp="1"/>
          </p:cNvSpPr>
          <p:nvPr>
            <p:ph type="ctrTitle"/>
          </p:nvPr>
        </p:nvSpPr>
        <p:spPr>
          <a:xfrm>
            <a:off x="3780838" y="584209"/>
            <a:ext cx="3635375" cy="1080000"/>
          </a:xfrm>
        </p:spPr>
        <p:txBody>
          <a:bodyPr/>
          <a:lstStyle/>
          <a:p>
            <a:r>
              <a:rPr lang="nl-NL" sz="4000" dirty="0"/>
              <a:t>Uitdokteren</a:t>
            </a:r>
            <a:br>
              <a:rPr lang="nl-NL" dirty="0"/>
            </a:br>
            <a:r>
              <a:rPr lang="nl-NL" sz="2800" dirty="0">
                <a:latin typeface="GT Walsheim Medium" panose="00000600000000000000" pitchFamily="50" charset="0"/>
              </a:rPr>
              <a:t>Mens &amp; ontwerpen</a:t>
            </a:r>
          </a:p>
        </p:txBody>
      </p:sp>
      <p:sp>
        <p:nvSpPr>
          <p:cNvPr id="4" name="Tijdelijke aanduiding voor tekst 3">
            <a:extLst>
              <a:ext uri="{FF2B5EF4-FFF2-40B4-BE49-F238E27FC236}">
                <a16:creationId xmlns:a16="http://schemas.microsoft.com/office/drawing/2014/main" id="{BFC26D64-611C-4709-A015-4D46171EE241}"/>
              </a:ext>
            </a:extLst>
          </p:cNvPr>
          <p:cNvSpPr>
            <a:spLocks noGrp="1"/>
          </p:cNvSpPr>
          <p:nvPr>
            <p:ph type="body" sz="quarter" idx="10"/>
          </p:nvPr>
        </p:nvSpPr>
        <p:spPr>
          <a:xfrm>
            <a:off x="3780838" y="1517252"/>
            <a:ext cx="7561420" cy="1225948"/>
          </a:xfrm>
        </p:spPr>
        <p:txBody>
          <a:bodyPr/>
          <a:lstStyle/>
          <a:p>
            <a:endParaRPr lang="nl-NL" dirty="0"/>
          </a:p>
          <a:p>
            <a:r>
              <a:rPr lang="nl-NL" dirty="0"/>
              <a:t>Wat voor hulpmiddelen en instrumenten bedenken en ontwerpen onderzoekers om problemen aan te pakken?</a:t>
            </a:r>
          </a:p>
          <a:p>
            <a:endParaRPr lang="nl-NL" dirty="0"/>
          </a:p>
        </p:txBody>
      </p:sp>
      <p:pic>
        <p:nvPicPr>
          <p:cNvPr id="15" name="Tijdelijke aanduiding voor afbeelding 14">
            <a:extLst>
              <a:ext uri="{FF2B5EF4-FFF2-40B4-BE49-F238E27FC236}">
                <a16:creationId xmlns:a16="http://schemas.microsoft.com/office/drawing/2014/main" id="{FFA6CD55-9C16-4862-AAAB-0551D9EA0F99}"/>
              </a:ext>
            </a:extLst>
          </p:cNvPr>
          <p:cNvPicPr>
            <a:picLocks noGrp="1" noChangeAspect="1"/>
          </p:cNvPicPr>
          <p:nvPr>
            <p:ph type="pic" sz="quarter" idx="19"/>
          </p:nvPr>
        </p:nvPicPr>
        <p:blipFill>
          <a:blip r:embed="rId3">
            <a:extLst>
              <a:ext uri="{28A0092B-C50C-407E-A947-70E740481C1C}">
                <a14:useLocalDpi xmlns:a14="http://schemas.microsoft.com/office/drawing/2010/main"/>
              </a:ext>
            </a:extLst>
          </a:blip>
          <a:srcRect/>
          <a:stretch/>
        </p:blipFill>
        <p:spPr>
          <a:xfrm>
            <a:off x="3483078" y="3087134"/>
            <a:ext cx="3966134" cy="2616466"/>
          </a:xfrm>
          <a:prstGeom prst="rect">
            <a:avLst/>
          </a:prstGeom>
        </p:spPr>
      </p:pic>
      <p:pic>
        <p:nvPicPr>
          <p:cNvPr id="7" name="Tijdelijke aanduiding voor afbeelding 6">
            <a:extLst>
              <a:ext uri="{FF2B5EF4-FFF2-40B4-BE49-F238E27FC236}">
                <a16:creationId xmlns:a16="http://schemas.microsoft.com/office/drawing/2014/main" id="{4993479B-83DD-A4B4-3593-4A04992BF05B}"/>
              </a:ext>
            </a:extLst>
          </p:cNvPr>
          <p:cNvPicPr>
            <a:picLocks noGrp="1" noChangeAspect="1"/>
          </p:cNvPicPr>
          <p:nvPr>
            <p:ph type="pic" sz="quarter" idx="18"/>
          </p:nvPr>
        </p:nvPicPr>
        <p:blipFill>
          <a:blip r:embed="rId4">
            <a:extLst>
              <a:ext uri="{28A0092B-C50C-407E-A947-70E740481C1C}">
                <a14:useLocalDpi xmlns:a14="http://schemas.microsoft.com/office/drawing/2010/main"/>
              </a:ext>
            </a:extLst>
          </a:blip>
          <a:srcRect/>
          <a:stretch>
            <a:fillRect/>
          </a:stretch>
        </p:blipFill>
        <p:spPr>
          <a:xfrm>
            <a:off x="852917" y="582349"/>
            <a:ext cx="2517825" cy="5121251"/>
          </a:xfrm>
        </p:spPr>
      </p:pic>
      <p:pic>
        <p:nvPicPr>
          <p:cNvPr id="6" name="Tijdelijke aanduiding voor afbeelding 12">
            <a:extLst>
              <a:ext uri="{FF2B5EF4-FFF2-40B4-BE49-F238E27FC236}">
                <a16:creationId xmlns:a16="http://schemas.microsoft.com/office/drawing/2014/main" id="{84655362-D60C-917E-6608-04E92930CD20}"/>
              </a:ext>
            </a:extLst>
          </p:cNvPr>
          <p:cNvPicPr>
            <a:picLocks noGrp="1" noChangeAspect="1"/>
          </p:cNvPicPr>
          <p:nvPr>
            <p:ph type="pic" sz="quarter" idx="20"/>
          </p:nvPr>
        </p:nvPicPr>
        <p:blipFill>
          <a:blip r:embed="rId5"/>
          <a:srcRect t="3070" b="3070"/>
          <a:stretch/>
        </p:blipFill>
        <p:spPr>
          <a:xfrm>
            <a:off x="7561548" y="3080002"/>
            <a:ext cx="4190806" cy="2623598"/>
          </a:xfrm>
        </p:spPr>
      </p:pic>
    </p:spTree>
    <p:extLst>
      <p:ext uri="{BB962C8B-B14F-4D97-AF65-F5344CB8AC3E}">
        <p14:creationId xmlns:p14="http://schemas.microsoft.com/office/powerpoint/2010/main" val="386784331"/>
      </p:ext>
    </p:extLst>
  </p:cSld>
  <p:clrMapOvr>
    <a:masterClrMapping/>
  </p:clrMapOvr>
</p:sld>
</file>

<file path=ppt/theme/theme1.xml><?xml version="1.0" encoding="utf-8"?>
<a:theme xmlns:a="http://schemas.openxmlformats.org/drawingml/2006/main" name="Universiteit Utrecht">
  <a:themeElements>
    <a:clrScheme name="Aangepast 1">
      <a:dk1>
        <a:srgbClr val="000000"/>
      </a:dk1>
      <a:lt1>
        <a:srgbClr val="FFFFFF"/>
      </a:lt1>
      <a:dk2>
        <a:srgbClr val="293470"/>
      </a:dk2>
      <a:lt2>
        <a:srgbClr val="D9D9D9"/>
      </a:lt2>
      <a:accent1>
        <a:srgbClr val="FFCD00"/>
      </a:accent1>
      <a:accent2>
        <a:srgbClr val="00C980"/>
      </a:accent2>
      <a:accent3>
        <a:srgbClr val="F23D5B"/>
      </a:accent3>
      <a:accent4>
        <a:srgbClr val="F4A397"/>
      </a:accent4>
      <a:accent5>
        <a:srgbClr val="62D8DB"/>
      </a:accent5>
      <a:accent6>
        <a:srgbClr val="7347BF"/>
      </a:accent6>
      <a:hlink>
        <a:srgbClr val="000000"/>
      </a:hlink>
      <a:folHlink>
        <a:srgbClr val="25288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a:defPPr>
      </a:lstStyle>
    </a:txDef>
  </a:objectDefaults>
  <a:extraClrSchemeLst/>
  <a:extLst>
    <a:ext uri="{05A4C25C-085E-4340-85A3-A5531E510DB2}">
      <thm15:themeFamily xmlns:thm15="http://schemas.microsoft.com/office/thememl/2012/main" name="uu_powerpoint_voorbeeld presentatie_UMU_v9" id="{B6446B58-F010-5F44-BE35-465A96D53A2C}" vid="{5AFA21CA-4D62-8244-AE0E-DE10CB6F3BE2}"/>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c3eaa2d-09ab-4d53-809c-5ab50126b147">
      <Terms xmlns="http://schemas.microsoft.com/office/infopath/2007/PartnerControls"/>
    </lcf76f155ced4ddcb4097134ff3c332f>
    <TaxCatchAll xmlns="4b4a4e32-e92c-44d1-8ed5-97d438e76553" xsi:nil="true"/>
    <SharedWithUsers xmlns="4b4a4e32-e92c-44d1-8ed5-97d438e76553">
      <UserInfo>
        <DisplayName>Gentenaar, C.S. (Charlotte)</DisplayName>
        <AccountId>46</AccountId>
        <AccountType/>
      </UserInfo>
      <UserInfo>
        <DisplayName>Radstake, M. (Maud)</DisplayName>
        <AccountId>115</AccountId>
        <AccountType/>
      </UserInfo>
      <UserInfo>
        <DisplayName>Thoen, M.M. (Miranda)</DisplayName>
        <AccountId>60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7A99D49A056264184370788F67F1CCD" ma:contentTypeVersion="15" ma:contentTypeDescription="Een nieuw document maken." ma:contentTypeScope="" ma:versionID="642ef704a1ff9bfa7ca5851ac4779074">
  <xsd:schema xmlns:xsd="http://www.w3.org/2001/XMLSchema" xmlns:xs="http://www.w3.org/2001/XMLSchema" xmlns:p="http://schemas.microsoft.com/office/2006/metadata/properties" xmlns:ns2="cc3eaa2d-09ab-4d53-809c-5ab50126b147" xmlns:ns3="4b4a4e32-e92c-44d1-8ed5-97d438e76553" targetNamespace="http://schemas.microsoft.com/office/2006/metadata/properties" ma:root="true" ma:fieldsID="ca66f06f6cd0883e08899cef91a73197" ns2:_="" ns3:_="">
    <xsd:import namespace="cc3eaa2d-09ab-4d53-809c-5ab50126b147"/>
    <xsd:import namespace="4b4a4e32-e92c-44d1-8ed5-97d438e7655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ServiceOCR" minOccurs="0"/>
                <xsd:element ref="ns2:MediaServiceSearchPropertie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3eaa2d-09ab-4d53-809c-5ab50126b1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eb077af7-eccc-41ba-8726-6d08c81cb05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4a4e32-e92c-44d1-8ed5-97d438e76553"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14" nillable="true" ma:displayName="Taxonomy Catch All Column" ma:hidden="true" ma:list="{f07fad04-9005-4895-9df0-ec5ecfd9ca44}" ma:internalName="TaxCatchAll" ma:showField="CatchAllData" ma:web="4b4a4e32-e92c-44d1-8ed5-97d438e765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66D892-2082-472B-B737-3ABE9F6F3C5E}">
  <ds:schemaRefs>
    <ds:schemaRef ds:uri="http://schemas.microsoft.com/sharepoint/v3/contenttype/forms"/>
  </ds:schemaRefs>
</ds:datastoreItem>
</file>

<file path=customXml/itemProps2.xml><?xml version="1.0" encoding="utf-8"?>
<ds:datastoreItem xmlns:ds="http://schemas.openxmlformats.org/officeDocument/2006/customXml" ds:itemID="{316B94D6-80F9-464B-ADA3-2C2927D84ADA}">
  <ds:schemaRefs>
    <ds:schemaRef ds:uri="cc3eaa2d-09ab-4d53-809c-5ab50126b147"/>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purl.org/dc/elements/1.1/"/>
    <ds:schemaRef ds:uri="4b4a4e32-e92c-44d1-8ed5-97d438e76553"/>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FA9091CB-5758-418F-9861-7D8CBE62E9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3eaa2d-09ab-4d53-809c-5ab50126b147"/>
    <ds:schemaRef ds:uri="4b4a4e32-e92c-44d1-8ed5-97d438e765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1494</TotalTime>
  <Words>2109</Words>
  <Application>Microsoft Macintosh PowerPoint</Application>
  <PresentationFormat>Aangepast</PresentationFormat>
  <Paragraphs>133</Paragraphs>
  <Slides>16</Slides>
  <Notes>15</Notes>
  <HiddenSlides>0</HiddenSlides>
  <MMClips>0</MMClips>
  <ScaleCrop>false</ScaleCrop>
  <HeadingPairs>
    <vt:vector size="6" baseType="variant">
      <vt:variant>
        <vt:lpstr>Gebruikte lettertypen</vt:lpstr>
      </vt:variant>
      <vt:variant>
        <vt:i4>11</vt:i4>
      </vt:variant>
      <vt:variant>
        <vt:lpstr>Thema</vt:lpstr>
      </vt:variant>
      <vt:variant>
        <vt:i4>1</vt:i4>
      </vt:variant>
      <vt:variant>
        <vt:lpstr>Diatitels</vt:lpstr>
      </vt:variant>
      <vt:variant>
        <vt:i4>16</vt:i4>
      </vt:variant>
    </vt:vector>
  </HeadingPairs>
  <TitlesOfParts>
    <vt:vector size="28" baseType="lpstr">
      <vt:lpstr>GT Walsheim</vt:lpstr>
      <vt:lpstr>Verdana</vt:lpstr>
      <vt:lpstr>Symbol</vt:lpstr>
      <vt:lpstr>GT Walsheim Medium</vt:lpstr>
      <vt:lpstr>Arial</vt:lpstr>
      <vt:lpstr>Open Sans</vt:lpstr>
      <vt:lpstr>Merriweather Regular</vt:lpstr>
      <vt:lpstr>GT Walsheim Light</vt:lpstr>
      <vt:lpstr>GT Walsheim Trial Rg</vt:lpstr>
      <vt:lpstr>GT Walsheim Bold</vt:lpstr>
      <vt:lpstr>Open Sans Light</vt:lpstr>
      <vt:lpstr>Universiteit Utrecht</vt:lpstr>
      <vt:lpstr>PowerPoint-presentatie</vt:lpstr>
      <vt:lpstr> Flip het museumbezoek!</vt:lpstr>
      <vt:lpstr>PowerPoint-presentatie</vt:lpstr>
      <vt:lpstr>Wat gaan jullie doen?</vt:lpstr>
      <vt:lpstr>PowerPoint-presentatie</vt:lpstr>
      <vt:lpstr>PowerPoint-presentatie</vt:lpstr>
      <vt:lpstr>De museumzalen</vt:lpstr>
      <vt:lpstr>PowerPoint-presentatie</vt:lpstr>
      <vt:lpstr>Uitdokteren Mens &amp; ontwerpen</vt:lpstr>
      <vt:lpstr>Alle mensen verzamelen  Mens &amp; maatschappij</vt:lpstr>
      <vt:lpstr>Kijk, wij dieren! Mens &amp; dier</vt:lpstr>
      <vt:lpstr>Grondig speuren Aarde &amp; verbanden leggen</vt:lpstr>
      <vt:lpstr>Experimenteren Materie &amp; experimenteren</vt:lpstr>
      <vt:lpstr>Voorpret!</vt:lpstr>
      <vt:lpstr>Tot binnenkort! </vt:lpstr>
      <vt:lpstr>PowerPoint-presentatie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Smit, L.L.M. (Lore)</dc:creator>
  <cp:keywords/>
  <dc:description/>
  <cp:lastModifiedBy>Jeroen van Schie</cp:lastModifiedBy>
  <cp:revision>15</cp:revision>
  <dcterms:created xsi:type="dcterms:W3CDTF">2020-11-23T09:37:13Z</dcterms:created>
  <dcterms:modified xsi:type="dcterms:W3CDTF">2025-06-16T14:28:23Z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0x010100C7A99D49A056264184370788F67F1CCD</vt:lpwstr>
  </property>
  <property fmtid="{D5CDD505-2E9C-101B-9397-08002B2CF9AE}" pid="3" name="MediaServiceImageTags">
    <vt:lpwstr/>
  </property>
</Properties>
</file>